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99"/>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119" d="100"/>
          <a:sy n="119" d="100"/>
        </p:scale>
        <p:origin x="-61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36F7702-404C-4155-ADA6-DBFC785AF663}" type="datetimeFigureOut">
              <a:rPr lang="en-US"/>
              <a:pPr>
                <a:defRPr/>
              </a:pPr>
              <a:t>8/14/2015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48F61AF-DFB7-4CF4-A555-534F647C312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eaLnBrk="1" hangingPunct="1">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p>
        </p:txBody>
      </p:sp>
      <p:sp>
        <p:nvSpPr>
          <p:cNvPr id="8" name="Slide Number Placeholder 15"/>
          <p:cNvSpPr>
            <a:spLocks noGrp="1"/>
          </p:cNvSpPr>
          <p:nvPr>
            <p:ph type="sldNum" sz="quarter" idx="11"/>
          </p:nvPr>
        </p:nvSpPr>
        <p:spPr/>
        <p:txBody>
          <a:bodyPr/>
          <a:lstStyle>
            <a:lvl1pPr>
              <a:defRPr/>
            </a:lvl1pPr>
          </a:lstStyle>
          <a:p>
            <a:pPr>
              <a:defRPr/>
            </a:pPr>
            <a:fld id="{30D79140-41D7-4635-9AB4-A232EDDC4FF1}"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8BF18398-DD3C-419E-A461-DFF5FC5C025F}" type="slidenum">
              <a:rPr lang="en-US"/>
              <a:pPr>
                <a:defRPr/>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4D14EC-506F-44E2-AAC8-23402C81246C}" type="slidenum">
              <a:rPr lang="en-US"/>
              <a:pPr>
                <a:defRPr/>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D326F615-0FC4-4E25-9EEC-55D47AD74285}" type="slidenum">
              <a:rPr lang="en-US"/>
              <a:pPr>
                <a:defRPr/>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2084A43D-0247-484D-A6BD-E438B4F51CD7}"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Date Placeholder 6"/>
          <p:cNvSpPr>
            <a:spLocks noGrp="1"/>
          </p:cNvSpPr>
          <p:nvPr>
            <p:ph type="dt" sz="half" idx="12"/>
          </p:nvPr>
        </p:nvSpPr>
        <p:spPr/>
        <p:txBody>
          <a:bodyPr/>
          <a:lstStyle>
            <a:lvl1pPr>
              <a:defRPr/>
            </a:lvl1pPr>
          </a:lstStyle>
          <a:p>
            <a:pPr>
              <a:defRPr/>
            </a:pPr>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6E3C7251-C748-431F-9A3C-1479775987E5}" type="slidenum">
              <a:rPr lang="en-US"/>
              <a:pPr>
                <a:defRPr/>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p>
        </p:txBody>
      </p:sp>
      <p:sp>
        <p:nvSpPr>
          <p:cNvPr id="3" name="Footer Placeholder 9"/>
          <p:cNvSpPr>
            <a:spLocks noGrp="1"/>
          </p:cNvSpPr>
          <p:nvPr>
            <p:ph type="ftr" sz="quarter" idx="11"/>
          </p:nvPr>
        </p:nvSpPr>
        <p:spPr/>
        <p:txBody>
          <a:bodyPr/>
          <a:lstStyle>
            <a:lvl1pPr>
              <a:defRPr/>
            </a:lvl1pPr>
          </a:lstStyle>
          <a:p>
            <a:pPr>
              <a:defRPr/>
            </a:pPr>
            <a:endParaRPr lang="en-US"/>
          </a:p>
        </p:txBody>
      </p:sp>
      <p:sp>
        <p:nvSpPr>
          <p:cNvPr id="4" name="Slide Number Placeholder 21"/>
          <p:cNvSpPr>
            <a:spLocks noGrp="1"/>
          </p:cNvSpPr>
          <p:nvPr>
            <p:ph type="sldNum" sz="quarter" idx="12"/>
          </p:nvPr>
        </p:nvSpPr>
        <p:spPr/>
        <p:txBody>
          <a:bodyPr/>
          <a:lstStyle>
            <a:lvl1pPr>
              <a:defRPr/>
            </a:lvl1pPr>
          </a:lstStyle>
          <a:p>
            <a:pPr>
              <a:defRPr/>
            </a:pPr>
            <a:fld id="{189B7602-C6E6-496A-90BE-8B76DFEA71DE}" type="slidenum">
              <a:rPr lang="en-US"/>
              <a:pPr>
                <a:defRPr/>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7FF99B31-CC9C-4564-9E0B-0684B1940B3D}" type="slidenum">
              <a:rPr lang="en-US"/>
              <a:pPr>
                <a:defRPr/>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CA1945D0-8E3F-4295-8CF6-1B0B74E6AC2A}" type="slidenum">
              <a:rPr lang="en-US"/>
              <a:pPr>
                <a:defRPr/>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5E153CC1-E640-4176-9BFB-F9BB5315C776}" type="slidenum">
              <a:rPr lang="en-US"/>
              <a:pPr>
                <a:defRPr/>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8ABCF52F-9DD0-45E4-819B-09F3BED1F72F}" type="slidenum">
              <a:rPr lang="en-US"/>
              <a:pPr>
                <a:defRPr/>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4CF5102B-74C7-4B04-BCEC-1302E48E3D67}" type="slidenum">
              <a:rPr lang="en-US"/>
              <a:pPr>
                <a:defRPr/>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4051" r:id="rId1"/>
    <p:sldLayoutId id="2147484043" r:id="rId2"/>
    <p:sldLayoutId id="2147484052" r:id="rId3"/>
    <p:sldLayoutId id="2147484044" r:id="rId4"/>
    <p:sldLayoutId id="2147484053" r:id="rId5"/>
    <p:sldLayoutId id="2147484045" r:id="rId6"/>
    <p:sldLayoutId id="2147484046" r:id="rId7"/>
    <p:sldLayoutId id="2147484047" r:id="rId8"/>
    <p:sldLayoutId id="2147484048" r:id="rId9"/>
    <p:sldLayoutId id="2147484049" r:id="rId10"/>
    <p:sldLayoutId id="2147484050" r:id="rId11"/>
  </p:sldLayoutIdLst>
  <p:transition>
    <p:dissolve/>
  </p:transition>
  <p:timing>
    <p:tnLst>
      <p:par>
        <p:cTn id="1" dur="indefinite" restart="never" nodeType="tmRoot"/>
      </p:par>
    </p:tnLst>
  </p:timing>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r.wikipedia.org/wiki/%D0%94%D0%B5%D1%81%D0%BF%D0%BE%D1%82_%D0%A1%D1%82%D0%B5%D1%84%D0%B0%D0%BD_%D0%9B%D0%B0%D0%B7%D0%B0%D1%80%D0%B5%D0%B2%D0%B8%D1%9B" TargetMode="External"/><Relationship Id="rId13" Type="http://schemas.openxmlformats.org/officeDocument/2006/relationships/image" Target="../media/image7.jpeg"/><Relationship Id="rId3" Type="http://schemas.openxmlformats.org/officeDocument/2006/relationships/hyperlink" Target="http://sr.wikipedia.org/wiki/%D0%9E%D0%BF%D1%88%D1%82%D0%B8%D0%BD%D0%B0_%D0%9C%D0%BB%D0%B0%D0%B4%D0%B5%D0%BD%D0%BE%D0%B2%D0%B0%D1%86" TargetMode="External"/><Relationship Id="rId7" Type="http://schemas.openxmlformats.org/officeDocument/2006/relationships/hyperlink" Target="http://sr.wikipedia.org/wiki/%D0%91%D0%B5%D1%99%D0%B5%D0%B2%D0%B0%D1%86" TargetMode="External"/><Relationship Id="rId12" Type="http://schemas.openxmlformats.org/officeDocument/2006/relationships/hyperlink" Target="http://sr.wikipedia.org/wiki/%D0%A1%D0%BF%D0%BE%D0%BC%D0%B5%D0%BD%D0%B8%D0%BA_%D0%B4%D0%B5%D1%81%D0%BF%D0%BE%D1%82%D1%83_%D0%A1%D1%82%D0%B5%D1%84%D0%B0%D0%BD%D1%83_%D0%9B%D0%B0%D0%B7%D0%B0%D1%80%D0%B5%D0%B2%D0%B8%D1%9B%D1%83" TargetMode="External"/><Relationship Id="rId2" Type="http://schemas.openxmlformats.org/officeDocument/2006/relationships/hyperlink" Target="http://sr.wikipedia.org/wiki/%D0%9C%D0%B0%D1%80%D0%BA%D0%BE%D0%B2%D0%B0%D1%86_(%D0%9C%D0%BB%D0%B0%D0%B4%D0%B5%D0%BD%D0%BE%D0%B2%D0%B0%D1%86)" TargetMode="External"/><Relationship Id="rId1" Type="http://schemas.openxmlformats.org/officeDocument/2006/relationships/slideLayout" Target="../slideLayouts/slideLayout4.xml"/><Relationship Id="rId6" Type="http://schemas.openxmlformats.org/officeDocument/2006/relationships/hyperlink" Target="http://sr.wikipedia.org/wiki/%D0%9F%D0%BE%D0%BF%D0%B8%D1%81_%D1%81%D1%82%D0%B0%D0%BD%D0%BE%D0%B2%D0%BD%D0%B8%D1%88%D1%82%D0%B2%D0%B0_1991._%D1%83_%D0%A1%D0%A4%D0%A0%D0%88" TargetMode="External"/><Relationship Id="rId11" Type="http://schemas.openxmlformats.org/officeDocument/2006/relationships/hyperlink" Target="http://sr.wikipedia.org/wiki/1427." TargetMode="External"/><Relationship Id="rId5" Type="http://schemas.openxmlformats.org/officeDocument/2006/relationships/hyperlink" Target="http://sr.wikipedia.org/wiki/%D0%9F%D0%BE%D0%BF%D0%B8%D1%81_%D1%81%D1%82%D0%B0%D0%BD%D0%BE%D0%B2%D0%BD%D0%B8%D1%88%D1%82%D0%B2%D0%B0_2002._%D1%83_%D0%A1%D1%80%D0%B1%D0%B8%D1%98%D0%B8" TargetMode="External"/><Relationship Id="rId10" Type="http://schemas.openxmlformats.org/officeDocument/2006/relationships/hyperlink" Target="http://sr.wikipedia.org/wiki/19._%D1%98%D1%83%D0%BB" TargetMode="External"/><Relationship Id="rId4" Type="http://schemas.openxmlformats.org/officeDocument/2006/relationships/hyperlink" Target="http://sr.wikipedia.org/wiki/%D0%93%D1%80%D0%B0%D0%B4_%D0%91%D0%B5%D0%BE%D0%B3%D1%80%D0%B0%D0%B4" TargetMode="External"/><Relationship Id="rId9" Type="http://schemas.openxmlformats.org/officeDocument/2006/relationships/hyperlink" Target="http://sr.wikipedia.org/wiki/%D0%9A%D0%BE%D0%BD%D1%81%D1%82%D0%B0%D0%BD%D1%82%D0%B8%D0%BD_%D0%A4%D0%B8%D0%BB%D0%BE%D0%B7%D0%BE%D1%84"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r.wikipedia.org/wiki/%D0%A1%D0%B2%D0%B5%D1%82%D0%B8_%D0%98%D0%BB%D0%B8%D1%98%D0%B0" TargetMode="External"/><Relationship Id="rId13" Type="http://schemas.openxmlformats.org/officeDocument/2006/relationships/hyperlink" Target="http://sr.wikipedia.org/wiki/%D0%94%D0%B5%D1%81%D0%BF%D0%BE%D1%82" TargetMode="External"/><Relationship Id="rId18" Type="http://schemas.openxmlformats.org/officeDocument/2006/relationships/hyperlink" Target="http://sr.wikipedia.org/wiki/%D0%9A%D1%80%D1%81%D1%82" TargetMode="External"/><Relationship Id="rId3" Type="http://schemas.openxmlformats.org/officeDocument/2006/relationships/hyperlink" Target="http://sr.wikipedia.org/wiki/%D0%9C%D0%B0%D1%80%D0%BA%D0%BE%D0%B2%D0%B0%D1%86_(%D0%9C%D0%BB%D0%B0%D0%B4%D0%B5%D0%BD%D0%BE%D0%B2%D0%B0%D1%86)" TargetMode="External"/><Relationship Id="rId7" Type="http://schemas.openxmlformats.org/officeDocument/2006/relationships/hyperlink" Target="http://sr.wikipedia.org/wiki/%D0%9F%D1%80%D0%BE%D1%80%D0%BE%D0%BA" TargetMode="External"/><Relationship Id="rId12" Type="http://schemas.openxmlformats.org/officeDocument/2006/relationships/hyperlink" Target="http://sr.wikipedia.org/wiki/%D0%A1%D0%BC%D1%80%D1%82" TargetMode="External"/><Relationship Id="rId17" Type="http://schemas.openxmlformats.org/officeDocument/2006/relationships/hyperlink" Target="http://sr.wikipedia.org/wiki/Kaligrafija" TargetMode="External"/><Relationship Id="rId2" Type="http://schemas.openxmlformats.org/officeDocument/2006/relationships/hyperlink" Target="http://sr.wikipedia.org/wiki/%D0%A6%D1%80%D0%BA%D0%B2%D0%B8%D0%BD%D0%B5_(%D0%9C%D0%BB%D0%B0%D0%B4%D0%B5%D0%BD%D0%BE%D0%B2%D0%B0%D1%86)" TargetMode="External"/><Relationship Id="rId16" Type="http://schemas.openxmlformats.org/officeDocument/2006/relationships/hyperlink" Target="http://sr.wikipedia.org/wiki/%D0%A1%D1%82%D1%83%D0%B1" TargetMode="External"/><Relationship Id="rId1" Type="http://schemas.openxmlformats.org/officeDocument/2006/relationships/slideLayout" Target="../slideLayouts/slideLayout4.xml"/><Relationship Id="rId6" Type="http://schemas.openxmlformats.org/officeDocument/2006/relationships/hyperlink" Target="http://sr.wikipedia.org/wiki/%D0%A5%D1%80%D0%B0%D0%BC" TargetMode="External"/><Relationship Id="rId11" Type="http://schemas.openxmlformats.org/officeDocument/2006/relationships/hyperlink" Target="http://sr.wikipedia.org/wiki/%D0%A1%D1%80%D0%B5%D0%B4%D1%9A%D0%B8_%D0%B2%D0%B5%D0%BA" TargetMode="External"/><Relationship Id="rId5" Type="http://schemas.openxmlformats.org/officeDocument/2006/relationships/hyperlink" Target="http://sr.wikipedia.org/w/index.php?title=%D0%9F%D0%BE%D1%80%D1%82%D0%B0_(%D0%B0%D1%80%D1%85%D0%B8%D1%82%D0%B5%D0%BA%D1%82%D1%83%D1%80%D0%B0)&amp;action=edit&amp;redlink=1" TargetMode="External"/><Relationship Id="rId15" Type="http://schemas.openxmlformats.org/officeDocument/2006/relationships/hyperlink" Target="http://sr.wikipedia.org/wiki/%D0%A1%D0%BF%D0%BE%D0%BC%D0%B5%D0%BD%D0%B8%D0%BA_%D0%BA%D1%83%D0%BB%D1%82%D1%83%D1%80%D0%B5" TargetMode="External"/><Relationship Id="rId10" Type="http://schemas.openxmlformats.org/officeDocument/2006/relationships/hyperlink" Target="http://sr.wikipedia.org/wiki/%D0%A1%D0%BF%D0%BE%D0%BC%D0%B5%D0%BD%D0%B8%D0%BA" TargetMode="External"/><Relationship Id="rId4" Type="http://schemas.openxmlformats.org/officeDocument/2006/relationships/hyperlink" Target="http://sr.wikipedia.org/wiki/%D0%9C%D0%BB%D0%B0%D0%B4%D0%B5%D0%BD%D0%BE%D0%B2%D0%B0%D1%86" TargetMode="External"/><Relationship Id="rId9" Type="http://schemas.openxmlformats.org/officeDocument/2006/relationships/hyperlink" Target="http://sr.wikipedia.org/wiki/%D0%9C%D0%B5%D1%80%D0%BC%D0%B5%D1%80" TargetMode="External"/><Relationship Id="rId14" Type="http://schemas.openxmlformats.org/officeDocument/2006/relationships/hyperlink" Target="http://sr.wikipedia.org/wiki/%D0%A1%D1%82%D0%B5%D1%84%D0%B0%D0%BD_%D0%9B%D0%B0%D0%B7%D0%B0%D1%80%D0%B5%D0%B2%D0%B8%D1%9B"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sr.wikipedia.org/wiki/1960%D0%B5" TargetMode="External"/><Relationship Id="rId7" Type="http://schemas.openxmlformats.org/officeDocument/2006/relationships/hyperlink" Target="http://sr.wikipedia.org/wiki/1969" TargetMode="External"/><Relationship Id="rId2" Type="http://schemas.openxmlformats.org/officeDocument/2006/relationships/hyperlink" Target="http://sr.wikipedia.org/wiki/%D0%92%D0%B5%D1%88%D1%82%D0%B0%D1%87%D0%BA%D0%BE_%D1%98%D0%B5%D0%B7%D0%B5%D1%80%D0%BE" TargetMode="External"/><Relationship Id="rId1" Type="http://schemas.openxmlformats.org/officeDocument/2006/relationships/slideLayout" Target="../slideLayouts/slideLayout2.xml"/><Relationship Id="rId6" Type="http://schemas.openxmlformats.org/officeDocument/2006/relationships/hyperlink" Target="http://sr.wikipedia.org/w/index.php?title=%D0%9A%D0%BE%D1%88%D0%B0%D1%80%D0%BD%D0%B0&amp;action=edit&amp;redlink=1" TargetMode="External"/><Relationship Id="rId5" Type="http://schemas.openxmlformats.org/officeDocument/2006/relationships/hyperlink" Target="http://sr.wikipedia.org/wiki/%D0%91%D1%80%D0%B0%D0%BD%D0%B0" TargetMode="External"/><Relationship Id="rId4" Type="http://schemas.openxmlformats.org/officeDocument/2006/relationships/hyperlink" Target="http://sr.wikipedia.org/wiki/20._%D0%B2%D0%B5%D0%BA" TargetMode="External"/><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hyperlink" Target="http://sr.wikipedia.org/wiki/%D0%A8%D1%82%D1%83%D0%BA%D0%B0" TargetMode="External"/><Relationship Id="rId13" Type="http://schemas.openxmlformats.org/officeDocument/2006/relationships/hyperlink" Target="http://sr.wikipedia.org/wiki/%D0%A2%D0%BE%D0%BB%D1%81%D1%82%D0%BE%D0%BB%D0%BE%D0%B1%D0%B8%D0%BA" TargetMode="External"/><Relationship Id="rId18" Type="http://schemas.openxmlformats.org/officeDocument/2006/relationships/hyperlink" Target="http://sr.wikipedia.org/wiki/%D0%97%D0%BB%D0%B0%D1%82%D0%BD%D0%B8_%D0%BA%D0%B0%D1%80%D0%B0%D1%88" TargetMode="External"/><Relationship Id="rId26" Type="http://schemas.openxmlformats.org/officeDocument/2006/relationships/hyperlink" Target="http://sr.wikipedia.org/wiki/%D0%97%D0%B5%D1%86" TargetMode="External"/><Relationship Id="rId3" Type="http://schemas.openxmlformats.org/officeDocument/2006/relationships/hyperlink" Target="http://sr.wikipedia.org/wiki/%D0%A6%D0%B5%D1%80" TargetMode="External"/><Relationship Id="rId21" Type="http://schemas.openxmlformats.org/officeDocument/2006/relationships/hyperlink" Target="http://sr.wikipedia.org/wiki/%D0%94%D0%B8%D0%B2%D1%99%D0%B0_%D0%BF%D0%B0%D1%82%D0%BA%D0%B0" TargetMode="External"/><Relationship Id="rId34" Type="http://schemas.openxmlformats.org/officeDocument/2006/relationships/image" Target="../media/image15.jpeg"/><Relationship Id="rId7" Type="http://schemas.openxmlformats.org/officeDocument/2006/relationships/hyperlink" Target="http://sr.wikipedia.org/wiki/%D0%A1%D0%BE%D0%BC" TargetMode="External"/><Relationship Id="rId12" Type="http://schemas.openxmlformats.org/officeDocument/2006/relationships/hyperlink" Target="http://sr.wikipedia.org/wiki/%D0%90%D0%BC%D1%83%D1%80" TargetMode="External"/><Relationship Id="rId17" Type="http://schemas.openxmlformats.org/officeDocument/2006/relationships/hyperlink" Target="http://sr.wikipedia.org/wiki/%D0%91%D0%B0%D0%BD%D0%B4%D0%B0%D1%80" TargetMode="External"/><Relationship Id="rId25" Type="http://schemas.openxmlformats.org/officeDocument/2006/relationships/hyperlink" Target="http://sr.wikipedia.org/wiki/%D0%A2%D1%80%D1%81%D0%BA%D0%B0" TargetMode="External"/><Relationship Id="rId33" Type="http://schemas.openxmlformats.org/officeDocument/2006/relationships/image" Target="../media/image14.jpeg"/><Relationship Id="rId2" Type="http://schemas.openxmlformats.org/officeDocument/2006/relationships/hyperlink" Target="http://sr.wikipedia.org/wiki/%D0%A5%D1%80%D0%B0%D1%81%D1%82" TargetMode="External"/><Relationship Id="rId16" Type="http://schemas.openxmlformats.org/officeDocument/2006/relationships/hyperlink" Target="http://sr.wikipedia.org/w/index.php?title=%D0%9A%D0%B0%D1%83%D0%B3%D0%BB%D0%B5%D1%80&amp;action=edit&amp;redlink=1" TargetMode="External"/><Relationship Id="rId20" Type="http://schemas.openxmlformats.org/officeDocument/2006/relationships/hyperlink" Target="http://sr.wikipedia.org/w/index.php?title=%D0%A6%D0%B2%D0%B5%D1%80%D0%B3%D0%BB%D0%B0%D0%BD&amp;action=edit&amp;redlink=1" TargetMode="External"/><Relationship Id="rId29" Type="http://schemas.openxmlformats.org/officeDocument/2006/relationships/hyperlink" Target="http://sr.wikipedia.org/wiki/%D0%9F%D1%80%D0%B5%D0%BF%D0%B5%D0%BB%D0%B8%D1%86%D0%B0" TargetMode="External"/><Relationship Id="rId1" Type="http://schemas.openxmlformats.org/officeDocument/2006/relationships/slideLayout" Target="../slideLayouts/slideLayout8.xml"/><Relationship Id="rId6" Type="http://schemas.openxmlformats.org/officeDocument/2006/relationships/hyperlink" Target="http://sr.wikipedia.org/wiki/%D0%A8%D0%B0%D1%80%D0%B0%D0%BD" TargetMode="External"/><Relationship Id="rId11" Type="http://schemas.openxmlformats.org/officeDocument/2006/relationships/hyperlink" Target="http://sr.wikipedia.org/wiki/%D0%A1%D0%BC%D1%83%D1%92" TargetMode="External"/><Relationship Id="rId24" Type="http://schemas.openxmlformats.org/officeDocument/2006/relationships/hyperlink" Target="http://sr.wikipedia.org/wiki/%D0%A0%D0%BE%D0%B4%D0%B0" TargetMode="External"/><Relationship Id="rId32" Type="http://schemas.openxmlformats.org/officeDocument/2006/relationships/image" Target="../media/image13.jpeg"/><Relationship Id="rId37" Type="http://schemas.openxmlformats.org/officeDocument/2006/relationships/image" Target="../media/image18.jpeg"/><Relationship Id="rId5" Type="http://schemas.openxmlformats.org/officeDocument/2006/relationships/hyperlink" Target="http://sr.wikipedia.org/sr/%D0%9C%D0%B0%D1%80%D0%BA%D0%BE%D0%B2%D0%B0%D1%87%D0%BA%D0%BE_%D1%98%D0%B5%D0%B7%D0%B5%D1%80%D0%BE" TargetMode="External"/><Relationship Id="rId15" Type="http://schemas.openxmlformats.org/officeDocument/2006/relationships/hyperlink" Target="http://sr.wikipedia.org/wiki/%D0%91%D0%BE%D0%B4%D0%BE%D1%80%D0%BA%D0%B0" TargetMode="External"/><Relationship Id="rId23" Type="http://schemas.openxmlformats.org/officeDocument/2006/relationships/hyperlink" Target="http://sr.wikipedia.org/wiki/%D0%92%D0%BE%D0%B4%D0%BE%D0%BC%D0%B0%D1%80" TargetMode="External"/><Relationship Id="rId28" Type="http://schemas.openxmlformats.org/officeDocument/2006/relationships/hyperlink" Target="http://sr.wikipedia.org/wiki/%D0%A4%D0%B0%D0%B7%D0%B0%D0%BD" TargetMode="External"/><Relationship Id="rId36" Type="http://schemas.openxmlformats.org/officeDocument/2006/relationships/image" Target="../media/image17.jpeg"/><Relationship Id="rId10" Type="http://schemas.openxmlformats.org/officeDocument/2006/relationships/hyperlink" Target="http://sr.wikipedia.org/wiki/%D0%94%D0%B5%D0%B2%D0%B5%D1%80%D0%B8%D0%BA%D0%B0" TargetMode="External"/><Relationship Id="rId19" Type="http://schemas.openxmlformats.org/officeDocument/2006/relationships/hyperlink" Target="http://sr.wikipedia.org/wiki/%D0%A1%D1%83%D0%BD%D1%87%D0%B8%D1%86%D0%B0" TargetMode="External"/><Relationship Id="rId31" Type="http://schemas.openxmlformats.org/officeDocument/2006/relationships/image" Target="../media/image12.jpeg"/><Relationship Id="rId4" Type="http://schemas.openxmlformats.org/officeDocument/2006/relationships/hyperlink" Target="http://sr.wikipedia.org/wiki/%D0%91%D0%B0%D0%B3%D1%80%D0%B5%D0%BC" TargetMode="External"/><Relationship Id="rId9" Type="http://schemas.openxmlformats.org/officeDocument/2006/relationships/hyperlink" Target="http://sr.wikipedia.org/wiki/%D0%91%D0%B0%D0%B1%D1%83%D1%88%D0%BA%D0%B0" TargetMode="External"/><Relationship Id="rId14" Type="http://schemas.openxmlformats.org/officeDocument/2006/relationships/hyperlink" Target="http://sr.wikipedia.org/wiki/%D0%A6%D1%80%D0%B2%D0%B5%D0%BD%D0%BF%D0%B5%D1%80%D0%BA%D0%B0" TargetMode="External"/><Relationship Id="rId22" Type="http://schemas.openxmlformats.org/officeDocument/2006/relationships/hyperlink" Target="http://sr.wikipedia.org/wiki/%D0%A7%D0%B0%D0%BF%D1%99%D0%B0" TargetMode="External"/><Relationship Id="rId27" Type="http://schemas.openxmlformats.org/officeDocument/2006/relationships/hyperlink" Target="http://sr.wikipedia.org/wiki/%D0%9B%D0%B8%D1%81%D0%B8%D1%86%D0%B0" TargetMode="External"/><Relationship Id="rId30" Type="http://schemas.openxmlformats.org/officeDocument/2006/relationships/hyperlink" Target="http://sr.wikipedia.org/wiki/%D0%A1%D1%80%D0%BD%D0%B4%D0%B0%D1%9B" TargetMode="External"/><Relationship Id="rId35"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hyperlink" Target="http://sr.wikipedia.org/wiki/%D0%A1%D0%BF%D0%BE%D1%80%D1%82%D1%81%D0%BA%D0%B8_%D1%80%D0%B8%D0%B1%D0%BE%D0%BB%D0%BE%D0%B2" TargetMode="External"/><Relationship Id="rId2" Type="http://schemas.openxmlformats.org/officeDocument/2006/relationships/hyperlink" Target="http://sr.wikipedia.org/wiki/%D0%A0%D0%B8%D0%B1%D0%BE%D0%BB%D0%BE%D0%B2"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sr.wikipedia.org/wiki/%D0%A1%D1%80%D0%B1%D0%B8%D1%98%D0%B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7818" y="214290"/>
            <a:ext cx="3657568" cy="1643050"/>
          </a:xfrm>
        </p:spPr>
        <p:txBody>
          <a:bodyPr>
            <a:normAutofit fontScale="90000"/>
          </a:bodyPr>
          <a:lstStyle/>
          <a:p>
            <a:pPr algn="ctr" eaLnBrk="1" fontAlgn="auto" hangingPunct="1">
              <a:spcAft>
                <a:spcPts val="0"/>
              </a:spcAft>
              <a:defRPr/>
            </a:pPr>
            <a:r>
              <a:rPr lang="sr-Cyrl-RS" smtClean="0"/>
              <a:t>                                        </a:t>
            </a:r>
            <a:br>
              <a:rPr lang="sr-Cyrl-RS" smtClean="0"/>
            </a:br>
            <a:r>
              <a:rPr lang="sr-Cyrl-RS" smtClean="0"/>
              <a:t/>
            </a:r>
            <a:br>
              <a:rPr lang="sr-Cyrl-RS" smtClean="0"/>
            </a:br>
            <a:r>
              <a:rPr lang="sr-Cyrl-RS" smtClean="0"/>
              <a:t/>
            </a:r>
            <a:br>
              <a:rPr lang="sr-Cyrl-RS" smtClean="0"/>
            </a:br>
            <a:r>
              <a:rPr lang="sr-Cyrl-RS" smtClean="0"/>
              <a:t> И З Л  Е Т</a:t>
            </a:r>
            <a:br>
              <a:rPr lang="sr-Cyrl-RS" smtClean="0"/>
            </a:br>
            <a:r>
              <a:rPr lang="sr-Cyrl-RS" sz="3200" smtClean="0"/>
              <a:t>на</a:t>
            </a:r>
            <a:r>
              <a:rPr lang="sr-Cyrl-RS" smtClean="0"/>
              <a:t> </a:t>
            </a:r>
            <a:r>
              <a:rPr lang="sr-Cyrl-RS" sz="3200" smtClean="0"/>
              <a:t>Марковачко језеро</a:t>
            </a:r>
            <a:br>
              <a:rPr lang="sr-Cyrl-RS" sz="3200" smtClean="0"/>
            </a:br>
            <a:r>
              <a:rPr lang="sr-Cyrl-RS" sz="2400" smtClean="0"/>
              <a:t/>
            </a:r>
            <a:br>
              <a:rPr lang="sr-Cyrl-RS" sz="2400" smtClean="0"/>
            </a:br>
            <a:endParaRPr sz="2400"/>
          </a:p>
        </p:txBody>
      </p:sp>
      <p:pic>
        <p:nvPicPr>
          <p:cNvPr id="5123" name="Content Placeholder 5" descr="markovacko_04.jpg"/>
          <p:cNvPicPr>
            <a:picLocks noGrp="1" noChangeAspect="1"/>
          </p:cNvPicPr>
          <p:nvPr>
            <p:ph idx="1"/>
          </p:nvPr>
        </p:nvPicPr>
        <p:blipFill>
          <a:blip r:embed="rId2"/>
          <a:srcRect/>
          <a:stretch>
            <a:fillRect/>
          </a:stretch>
        </p:blipFill>
        <p:spPr>
          <a:xfrm>
            <a:off x="857224" y="1571612"/>
            <a:ext cx="7693024" cy="4558772"/>
          </a:xfrm>
          <a:effectLst>
            <a:softEdge rad="112500"/>
          </a:effectLst>
        </p:spPr>
      </p:pic>
      <p:pic>
        <p:nvPicPr>
          <p:cNvPr id="5" name="Picture 4" descr="Mladenovac-k.jpg"/>
          <p:cNvPicPr>
            <a:picLocks noChangeAspect="1"/>
          </p:cNvPicPr>
          <p:nvPr/>
        </p:nvPicPr>
        <p:blipFill>
          <a:blip r:embed="rId3"/>
          <a:stretch>
            <a:fillRect/>
          </a:stretch>
        </p:blipFill>
        <p:spPr>
          <a:xfrm>
            <a:off x="1142976" y="0"/>
            <a:ext cx="3714776" cy="3143272"/>
          </a:xfrm>
          <a:prstGeom prst="rect">
            <a:avLst/>
          </a:prstGeom>
          <a:ln>
            <a:noFill/>
          </a:ln>
          <a:effectLst>
            <a:softEdge rad="112500"/>
          </a:effectLst>
        </p:spPr>
      </p:pic>
      <p:sp>
        <p:nvSpPr>
          <p:cNvPr id="5125" name="TextBox 5"/>
          <p:cNvSpPr txBox="1">
            <a:spLocks noChangeArrowheads="1"/>
          </p:cNvSpPr>
          <p:nvPr/>
        </p:nvSpPr>
        <p:spPr bwMode="auto">
          <a:xfrm>
            <a:off x="4857750" y="5786438"/>
            <a:ext cx="3714750" cy="646112"/>
          </a:xfrm>
          <a:prstGeom prst="rect">
            <a:avLst/>
          </a:prstGeom>
          <a:noFill/>
          <a:ln w="9525">
            <a:noFill/>
            <a:miter lim="800000"/>
            <a:headEnd/>
            <a:tailEnd/>
          </a:ln>
        </p:spPr>
        <p:txBody>
          <a:bodyPr>
            <a:spAutoFit/>
          </a:bodyPr>
          <a:lstStyle/>
          <a:p>
            <a:r>
              <a:rPr lang="en-US"/>
              <a:t>       Милијана Петровић,</a:t>
            </a:r>
          </a:p>
          <a:p>
            <a:r>
              <a:rPr lang="en-US"/>
              <a:t>    </a:t>
            </a:r>
            <a:r>
              <a:rPr lang="en-US" sz="1400" i="1"/>
              <a:t>професор разредне наставе</a:t>
            </a: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eaLnBrk="1" fontAlgn="auto" hangingPunct="1">
              <a:spcAft>
                <a:spcPts val="0"/>
              </a:spcAft>
              <a:buFont typeface="Wingdings 2"/>
              <a:buNone/>
              <a:defRPr/>
            </a:pPr>
            <a:r>
              <a:rPr lang="sr-Cyrl-RS" dirty="0" smtClean="0"/>
              <a:t>Крећемо на излет ...</a:t>
            </a:r>
            <a:endParaRPr lang="en-US" dirty="0"/>
          </a:p>
        </p:txBody>
      </p:sp>
      <p:pic>
        <p:nvPicPr>
          <p:cNvPr id="6147" name="Content Placeholder 6" descr="S6303298.JPG"/>
          <p:cNvPicPr>
            <a:picLocks noGrp="1" noChangeAspect="1"/>
          </p:cNvPicPr>
          <p:nvPr>
            <p:ph sz="half" idx="2"/>
          </p:nvPr>
        </p:nvPicPr>
        <p:blipFill>
          <a:blip r:embed="rId2"/>
          <a:srcRect/>
          <a:stretch>
            <a:fillRect/>
          </a:stretch>
        </p:blipFill>
        <p:spPr>
          <a:xfrm>
            <a:off x="928688" y="2201863"/>
            <a:ext cx="3014662" cy="3913187"/>
          </a:xfrm>
        </p:spPr>
      </p:pic>
      <p:pic>
        <p:nvPicPr>
          <p:cNvPr id="6148" name="Content Placeholder 7" descr="S6303299.JPG"/>
          <p:cNvPicPr>
            <a:picLocks noGrp="1" noChangeAspect="1"/>
          </p:cNvPicPr>
          <p:nvPr>
            <p:ph sz="quarter" idx="4"/>
          </p:nvPr>
        </p:nvPicPr>
        <p:blipFill>
          <a:blip r:embed="rId3"/>
          <a:srcRect/>
          <a:stretch>
            <a:fillRect/>
          </a:stretch>
        </p:blipFill>
        <p:spPr>
          <a:xfrm>
            <a:off x="5202238" y="2201863"/>
            <a:ext cx="2933700" cy="3913187"/>
          </a:xfrm>
        </p:spPr>
      </p:pic>
      <p:sp>
        <p:nvSpPr>
          <p:cNvPr id="5" name="Title 4"/>
          <p:cNvSpPr>
            <a:spLocks noGrp="1"/>
          </p:cNvSpPr>
          <p:nvPr>
            <p:ph type="title"/>
          </p:nvPr>
        </p:nvSpPr>
        <p:spPr>
          <a:xfrm>
            <a:off x="457200" y="500042"/>
            <a:ext cx="8229600" cy="500066"/>
          </a:xfrm>
        </p:spPr>
        <p:txBody>
          <a:bodyPr>
            <a:noAutofit/>
          </a:bodyPr>
          <a:lstStyle/>
          <a:p>
            <a:pPr algn="ctr" eaLnBrk="1" fontAlgn="auto" hangingPunct="1">
              <a:spcAft>
                <a:spcPts val="0"/>
              </a:spcAft>
              <a:defRPr/>
            </a:pPr>
            <a:r>
              <a:rPr lang="sr-Cyrl-RS" sz="2800" dirty="0" smtClean="0"/>
              <a:t>Ученици нижих разреда ОШ “Вук Караџић , Стојник</a:t>
            </a:r>
            <a:endParaRPr sz="2800" dirty="0"/>
          </a:p>
        </p:txBody>
      </p:sp>
      <p:sp>
        <p:nvSpPr>
          <p:cNvPr id="6" name="Text Placeholder 5"/>
          <p:cNvSpPr>
            <a:spLocks noGrp="1"/>
          </p:cNvSpPr>
          <p:nvPr>
            <p:ph type="body" idx="3"/>
          </p:nvPr>
        </p:nvSpPr>
        <p:spPr>
          <a:noFill/>
        </p:spPr>
        <p:txBody>
          <a:bodyPr/>
          <a:lstStyle/>
          <a:p>
            <a:pPr eaLnBrk="1" fontAlgn="auto" hangingPunct="1">
              <a:spcAft>
                <a:spcPts val="0"/>
              </a:spcAft>
              <a:buFont typeface="Wingdings 2"/>
              <a:buNone/>
              <a:defRPr/>
            </a:pPr>
            <a:r>
              <a:rPr lang="sr-Cyrl-RS" dirty="0" smtClean="0"/>
              <a:t>...стопама деспота Стефана Лазаревић</a:t>
            </a:r>
            <a:endParaRPr lang="en-US" dirty="0"/>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472518" cy="2014566"/>
          </a:xfrm>
        </p:spPr>
        <p:txBody>
          <a:bodyPr>
            <a:normAutofit fontScale="90000"/>
          </a:bodyPr>
          <a:lstStyle/>
          <a:p>
            <a:pPr eaLnBrk="1" hangingPunct="1">
              <a:defRPr/>
            </a:pP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b="1" smtClean="0"/>
              <a:t/>
            </a:r>
            <a:br>
              <a:rPr b="1" smtClean="0"/>
            </a:br>
            <a:r>
              <a:rPr lang="sr-Latn-CS" smtClean="0"/>
              <a:t/>
            </a:r>
            <a:br>
              <a:rPr lang="sr-Latn-C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Cyrl-RS" smtClean="0"/>
              <a:t/>
            </a:r>
            <a:br>
              <a:rPr lang="sr-Cyrl-RS" smtClean="0"/>
            </a:br>
            <a:r>
              <a:rPr lang="sr-Latn-CS" sz="2000" b="1" smtClean="0"/>
              <a:t>Црквине</a:t>
            </a:r>
            <a:r>
              <a:rPr lang="sr-Latn-CS" sz="2000" smtClean="0"/>
              <a:t> је засеок села </a:t>
            </a:r>
            <a:r>
              <a:rPr lang="sr-Latn-CS" sz="2000" u="sng" smtClean="0">
                <a:solidFill>
                  <a:schemeClr val="accent2">
                    <a:lumMod val="75000"/>
                  </a:schemeClr>
                </a:solidFill>
                <a:hlinkClick r:id="rId2" tooltip="Марковац (Младеновац)"/>
              </a:rPr>
              <a:t>Марковац</a:t>
            </a:r>
            <a:r>
              <a:rPr lang="sr-Latn-CS" sz="2000" smtClean="0"/>
              <a:t>, у </a:t>
            </a:r>
            <a:r>
              <a:rPr lang="sr-Latn-CS" sz="2000" u="sng" smtClean="0">
                <a:hlinkClick r:id="rId3" tooltip="Општина Младеновац"/>
              </a:rPr>
              <a:t>општини Младеновац</a:t>
            </a:r>
            <a:r>
              <a:rPr lang="sr-Latn-CS" sz="2000" smtClean="0"/>
              <a:t> у </a:t>
            </a:r>
            <a:r>
              <a:rPr lang="sr-Latn-CS" sz="2000" u="sng" smtClean="0">
                <a:hlinkClick r:id="rId4" tooltip="Град Београд"/>
              </a:rPr>
              <a:t>Граду Београду</a:t>
            </a:r>
            <a:r>
              <a:rPr lang="sr-Latn-CS" sz="2000" smtClean="0"/>
              <a:t>. Према попису из </a:t>
            </a:r>
            <a:r>
              <a:rPr lang="sr-Latn-CS" sz="2000" u="sng" smtClean="0">
                <a:hlinkClick r:id="rId5" tooltip="Попис становништва 2002. у Србији"/>
              </a:rPr>
              <a:t>2002.</a:t>
            </a:r>
            <a:r>
              <a:rPr lang="sr-Latn-CS" sz="2000" smtClean="0"/>
              <a:t> било је 214 становника (према попису из </a:t>
            </a:r>
            <a:r>
              <a:rPr lang="sr-Latn-CS" sz="2000" u="sng" smtClean="0">
                <a:hlinkClick r:id="rId6" tooltip="Попис становништва 1991. у СФРЈ"/>
              </a:rPr>
              <a:t>1991.</a:t>
            </a:r>
            <a:r>
              <a:rPr lang="sr-Latn-CS" sz="2000" smtClean="0"/>
              <a:t> било је 221 становника). Некада је припадао Стојнику Аранђеловачком. Налази се на 60 km од Београда на путу Младеновац - Топола. У селу је црква посвећена Светом пророку Илији из 19. века.</a:t>
            </a:r>
            <a:r>
              <a:rPr sz="2000" smtClean="0"/>
              <a:t/>
            </a:r>
            <a:br>
              <a:rPr sz="2000" smtClean="0"/>
            </a:br>
            <a:r>
              <a:rPr lang="sr-Latn-CS" sz="2000" smtClean="0"/>
              <a:t>Марковац поред Црквина има још један засеок </a:t>
            </a:r>
            <a:r>
              <a:rPr lang="sr-Latn-CS" sz="2000" b="1" u="sng" smtClean="0">
                <a:hlinkClick r:id="rId7" tooltip="Бељевац"/>
              </a:rPr>
              <a:t>Бељевац</a:t>
            </a:r>
            <a:r>
              <a:rPr lang="sr-Latn-CS" sz="2000" smtClean="0"/>
              <a:t>.</a:t>
            </a:r>
            <a:r>
              <a:rPr smtClean="0"/>
              <a:t/>
            </a:r>
            <a:br>
              <a:rPr smtClean="0"/>
            </a:br>
            <a:endParaRPr/>
          </a:p>
        </p:txBody>
      </p:sp>
      <p:sp>
        <p:nvSpPr>
          <p:cNvPr id="7171" name="Content Placeholder 2"/>
          <p:cNvSpPr>
            <a:spLocks noGrp="1"/>
          </p:cNvSpPr>
          <p:nvPr>
            <p:ph sz="half" idx="1"/>
          </p:nvPr>
        </p:nvSpPr>
        <p:spPr>
          <a:xfrm>
            <a:off x="457200" y="1524000"/>
            <a:ext cx="4059238" cy="4572000"/>
          </a:xfrm>
        </p:spPr>
        <p:txBody>
          <a:bodyPr/>
          <a:lstStyle/>
          <a:p>
            <a:pPr eaLnBrk="1" hangingPunct="1">
              <a:buFont typeface="Wingdings 2" pitchFamily="18" charset="2"/>
              <a:buNone/>
            </a:pPr>
            <a:endParaRPr lang="en-US" smtClean="0"/>
          </a:p>
          <a:p>
            <a:pPr eaLnBrk="1" hangingPunct="1">
              <a:buFont typeface="Wingdings 2" pitchFamily="18" charset="2"/>
              <a:buNone/>
            </a:pPr>
            <a:endParaRPr lang="en-US" smtClean="0"/>
          </a:p>
        </p:txBody>
      </p:sp>
      <p:sp>
        <p:nvSpPr>
          <p:cNvPr id="7172" name="Content Placeholder 6"/>
          <p:cNvSpPr>
            <a:spLocks noGrp="1"/>
          </p:cNvSpPr>
          <p:nvPr>
            <p:ph sz="half" idx="2"/>
          </p:nvPr>
        </p:nvSpPr>
        <p:spPr>
          <a:xfrm>
            <a:off x="4648200" y="1524000"/>
            <a:ext cx="4059238" cy="4572000"/>
          </a:xfrm>
        </p:spPr>
        <p:txBody>
          <a:bodyPr/>
          <a:lstStyle/>
          <a:p>
            <a:pPr eaLnBrk="1" hangingPunct="1">
              <a:buFont typeface="Wingdings 2" pitchFamily="18" charset="2"/>
              <a:buNone/>
            </a:pPr>
            <a:r>
              <a:rPr lang="sr-Latn-CS" sz="1600" smtClean="0"/>
              <a:t>Деспот Стефан Лазаревић</a:t>
            </a:r>
            <a:endParaRPr lang="en-US" sz="1600" b="1" smtClean="0"/>
          </a:p>
          <a:p>
            <a:pPr eaLnBrk="1" hangingPunct="1">
              <a:buFont typeface="Wingdings 2" pitchFamily="18" charset="2"/>
              <a:buNone/>
            </a:pPr>
            <a:r>
              <a:rPr lang="en-US" sz="1600" smtClean="0"/>
              <a:t>     </a:t>
            </a:r>
            <a:r>
              <a:rPr lang="sr-Latn-CS" sz="1600" smtClean="0"/>
              <a:t>Претпоставља се да је ту за време владавине </a:t>
            </a:r>
            <a:r>
              <a:rPr lang="sr-Latn-CS" sz="1600" u="sng" smtClean="0">
                <a:hlinkClick r:id="rId8" tooltip="Деспот Стефан Лазаревић"/>
              </a:rPr>
              <a:t>деспота Стефана Лазаревића</a:t>
            </a:r>
            <a:r>
              <a:rPr lang="sr-Latn-CS" sz="1600" smtClean="0"/>
              <a:t> била црква. У порти цркве умро је Деспот Стефан Лазаревић. Према житију деспота Стефана Лазаревића, које је написао </a:t>
            </a:r>
            <a:r>
              <a:rPr lang="sr-Latn-CS" sz="1600" u="sng" smtClean="0">
                <a:hlinkClick r:id="rId9" tooltip="Константин Филозоф"/>
              </a:rPr>
              <a:t>Константин Филозоф</a:t>
            </a:r>
            <a:r>
              <a:rPr lang="sr-Latn-CS" sz="1600" smtClean="0"/>
              <a:t>, овај српски владар је умро </a:t>
            </a:r>
            <a:r>
              <a:rPr lang="sr-Latn-CS" sz="1600" u="sng" smtClean="0">
                <a:hlinkClick r:id="rId10" tooltip="19. јул"/>
              </a:rPr>
              <a:t>19. јула</a:t>
            </a:r>
            <a:r>
              <a:rPr lang="en-US" sz="1600" u="sng" smtClean="0"/>
              <a:t> </a:t>
            </a:r>
            <a:r>
              <a:rPr lang="sr-Latn-CS" sz="1600" u="sng" smtClean="0">
                <a:hlinkClick r:id="rId11" tooltip="1427."/>
              </a:rPr>
              <a:t>1427.</a:t>
            </a:r>
            <a:r>
              <a:rPr lang="sr-Latn-CS" sz="1600" smtClean="0"/>
              <a:t> године.</a:t>
            </a:r>
            <a:endParaRPr lang="en-US" sz="1600" smtClean="0"/>
          </a:p>
          <a:p>
            <a:pPr eaLnBrk="1" hangingPunct="1">
              <a:buFont typeface="Wingdings 2" pitchFamily="18" charset="2"/>
              <a:buNone/>
            </a:pPr>
            <a:r>
              <a:rPr lang="en-US" sz="1600" smtClean="0"/>
              <a:t>      </a:t>
            </a:r>
            <a:r>
              <a:rPr lang="sr-Latn-CS" sz="1600" smtClean="0"/>
              <a:t>На месту где је деспот издахнуо његов пратилац Ђурађ Зубровић је одмах после смрти подигао камени обелиск од венчачког мермера који је сачуван до данашњих дана и на </a:t>
            </a:r>
            <a:r>
              <a:rPr lang="sr-Latn-CS" sz="1600" u="sng" smtClean="0">
                <a:hlinkClick r:id="rId12" tooltip="Споменик деспоту Стефану Лазаревићу"/>
              </a:rPr>
              <a:t>њему</a:t>
            </a:r>
            <a:r>
              <a:rPr lang="sr-Latn-CS" sz="1600" smtClean="0"/>
              <a:t> је читљив уклесан текст о том догађају.</a:t>
            </a:r>
            <a:endParaRPr lang="en-US" sz="1600" smtClean="0"/>
          </a:p>
          <a:p>
            <a:pPr eaLnBrk="1" hangingPunct="1"/>
            <a:endParaRPr lang="en-US" smtClean="0"/>
          </a:p>
        </p:txBody>
      </p:sp>
      <p:pic>
        <p:nvPicPr>
          <p:cNvPr id="7173" name="Picture 5" descr="S6303305.JPG"/>
          <p:cNvPicPr>
            <a:picLocks noChangeAspect="1"/>
          </p:cNvPicPr>
          <p:nvPr/>
        </p:nvPicPr>
        <p:blipFill>
          <a:blip r:embed="rId13"/>
          <a:srcRect/>
          <a:stretch>
            <a:fillRect/>
          </a:stretch>
        </p:blipFill>
        <p:spPr bwMode="auto">
          <a:xfrm>
            <a:off x="714375" y="1643063"/>
            <a:ext cx="3857625" cy="4714875"/>
          </a:xfrm>
          <a:prstGeom prst="rect">
            <a:avLst/>
          </a:prstGeom>
          <a:noFill/>
          <a:ln w="9525">
            <a:noFill/>
            <a:miter lim="800000"/>
            <a:headEnd/>
            <a:tailEnd/>
          </a:ln>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428604"/>
            <a:ext cx="8229600" cy="3000396"/>
          </a:xfrm>
        </p:spPr>
        <p:txBody>
          <a:bodyPr>
            <a:normAutofit fontScale="90000"/>
          </a:bodyPr>
          <a:lstStyle/>
          <a:p>
            <a:pPr>
              <a:defRPr/>
            </a:pPr>
            <a:r>
              <a:rPr lang="sr-Cyrl-RS" sz="2400" smtClean="0"/>
              <a:t/>
            </a:r>
            <a:br>
              <a:rPr lang="sr-Cyrl-RS" sz="2400" smtClean="0"/>
            </a:br>
            <a:r>
              <a:rPr lang="sr-Latn-CS" sz="1800" b="1" smtClean="0"/>
              <a:t>Споменик деспоту Стефану Лазаревићу</a:t>
            </a:r>
            <a:r>
              <a:rPr lang="sr-Latn-CS" sz="1800" smtClean="0"/>
              <a:t> се налази у засеоку </a:t>
            </a:r>
            <a:r>
              <a:rPr lang="sr-Latn-CS" sz="1800" u="sng" smtClean="0">
                <a:hlinkClick r:id="rId2" tooltip="Црквине (Младеновац)"/>
              </a:rPr>
              <a:t>Црквине</a:t>
            </a:r>
            <a:r>
              <a:rPr lang="sr-Latn-CS" sz="1800" smtClean="0"/>
              <a:t> села </a:t>
            </a:r>
            <a:r>
              <a:rPr lang="sr-Latn-CS" sz="1800" u="sng" smtClean="0">
                <a:hlinkClick r:id="rId3" tooltip="Марковац (Младеновац)"/>
              </a:rPr>
              <a:t>Марковац</a:t>
            </a:r>
            <a:r>
              <a:rPr lang="sr-Latn-CS" sz="1800" smtClean="0"/>
              <a:t>, код </a:t>
            </a:r>
            <a:r>
              <a:rPr lang="sr-Latn-CS" sz="1800" u="sng" smtClean="0">
                <a:hlinkClick r:id="rId4" tooltip="Младеновац"/>
              </a:rPr>
              <a:t>Младеновца</a:t>
            </a:r>
            <a:r>
              <a:rPr lang="sr-Latn-CS" sz="1800" smtClean="0"/>
              <a:t>, у </a:t>
            </a:r>
            <a:r>
              <a:rPr lang="sr-Latn-CS" sz="1800" u="sng" smtClean="0">
                <a:hlinkClick r:id="rId5" tooltip="Порта (архитектура) (чланак још није написан)"/>
              </a:rPr>
              <a:t>порти</a:t>
            </a:r>
            <a:r>
              <a:rPr lang="sr-Latn-CS" sz="1800" smtClean="0"/>
              <a:t> </a:t>
            </a:r>
            <a:r>
              <a:rPr lang="sr-Latn-CS" sz="1800" u="sng" smtClean="0">
                <a:hlinkClick r:id="rId6" tooltip="Храм"/>
              </a:rPr>
              <a:t>храма</a:t>
            </a:r>
            <a:r>
              <a:rPr lang="sr-Latn-CS" sz="1800" smtClean="0"/>
              <a:t> св. </a:t>
            </a:r>
            <a:r>
              <a:rPr lang="sr-Latn-CS" sz="1800" u="sng" smtClean="0">
                <a:hlinkClick r:id="rId7" tooltip="Пророк"/>
              </a:rPr>
              <a:t>пророка</a:t>
            </a:r>
            <a:r>
              <a:rPr lang="sr-Latn-CS" sz="1800" smtClean="0"/>
              <a:t> </a:t>
            </a:r>
            <a:r>
              <a:rPr lang="sr-Latn-CS" sz="1800" u="sng" smtClean="0">
                <a:hlinkClick r:id="rId8" tooltip="Свети Илија"/>
              </a:rPr>
              <a:t>Илије</a:t>
            </a:r>
            <a:r>
              <a:rPr lang="sr-Latn-CS" sz="1800" smtClean="0"/>
              <a:t>, налази се </a:t>
            </a:r>
            <a:r>
              <a:rPr lang="sr-Cyrl-RS" sz="1800" smtClean="0"/>
              <a:t> </a:t>
            </a:r>
            <a:r>
              <a:rPr lang="sr-Latn-CS" sz="1800" u="sng" smtClean="0">
                <a:hlinkClick r:id="rId9" tooltip="Мермер"/>
              </a:rPr>
              <a:t>мермерни</a:t>
            </a:r>
            <a:r>
              <a:rPr lang="sr-Latn-CS" sz="1800" smtClean="0"/>
              <a:t> </a:t>
            </a:r>
            <a:r>
              <a:rPr lang="sr-Latn-CS" sz="1800" u="sng" smtClean="0">
                <a:hlinkClick r:id="rId10" tooltip="Споменик"/>
              </a:rPr>
              <a:t>споменик</a:t>
            </a:r>
            <a:r>
              <a:rPr lang="sr-Latn-CS" sz="1800" smtClean="0"/>
              <a:t> са</a:t>
            </a:r>
            <a:r>
              <a:rPr lang="sr-Cyrl-RS" sz="1800" smtClean="0"/>
              <a:t> </a:t>
            </a:r>
            <a:r>
              <a:rPr lang="sr-Latn-CS" sz="1800" smtClean="0"/>
              <a:t> </a:t>
            </a:r>
            <a:r>
              <a:rPr lang="sr-Latn-CS" sz="1800" u="sng" smtClean="0">
                <a:hlinkClick r:id="rId11" tooltip="Средњи век"/>
              </a:rPr>
              <a:t>средњовековним</a:t>
            </a:r>
            <a:r>
              <a:rPr lang="sr-Latn-CS" sz="1800" smtClean="0"/>
              <a:t> натписом о </a:t>
            </a:r>
            <a:r>
              <a:rPr lang="sr-Cyrl-RS" sz="1800" smtClean="0"/>
              <a:t> </a:t>
            </a:r>
            <a:r>
              <a:rPr lang="sr-Latn-CS" sz="1800" u="sng" smtClean="0">
                <a:hlinkClick r:id="rId12" tooltip="Смрт"/>
              </a:rPr>
              <a:t>смрти</a:t>
            </a:r>
            <a:r>
              <a:rPr lang="sr-Latn-CS" sz="1800" smtClean="0"/>
              <a:t> </a:t>
            </a:r>
            <a:r>
              <a:rPr lang="sr-Latn-CS" sz="1800" u="sng" smtClean="0">
                <a:hlinkClick r:id="rId13" tooltip="Деспот"/>
              </a:rPr>
              <a:t>деспота</a:t>
            </a:r>
            <a:r>
              <a:rPr lang="sr-Latn-CS" sz="1800" smtClean="0"/>
              <a:t> </a:t>
            </a:r>
            <a:r>
              <a:rPr lang="sr-Latn-CS" sz="1800" u="sng" smtClean="0">
                <a:hlinkClick r:id="rId14" tooltip="Стефан Лазаревић"/>
              </a:rPr>
              <a:t>Стефана Лазаревића</a:t>
            </a:r>
            <a:r>
              <a:rPr lang="sr-Latn-CS" sz="1800" smtClean="0"/>
              <a:t>. Споменик припада категорији </a:t>
            </a:r>
            <a:r>
              <a:rPr lang="sr-Latn-CS" sz="1800" u="sng" smtClean="0">
                <a:hlinkClick r:id="rId15" tooltip="Споменик културе"/>
              </a:rPr>
              <a:t>споменика културе</a:t>
            </a:r>
            <a:r>
              <a:rPr lang="sr-Latn-CS" sz="1800" smtClean="0"/>
              <a:t> од изузетног значаја. Споменик је у форми </a:t>
            </a:r>
            <a:r>
              <a:rPr lang="sr-Latn-CS" sz="1800" u="sng" smtClean="0">
                <a:hlinkClick r:id="rId16" tooltip="Стуб"/>
              </a:rPr>
              <a:t>стуба</a:t>
            </a:r>
            <a:r>
              <a:rPr lang="sr-Latn-CS" sz="1800" smtClean="0"/>
              <a:t> од углачаног белог мермера, висине 186 cm, ширине 68 cm и дебљине 26 cm. Највећи, главни натпис писан је </a:t>
            </a:r>
            <a:r>
              <a:rPr lang="sr-Latn-CS" sz="1800" u="sng" smtClean="0">
                <a:hlinkClick r:id="rId17" tooltip="Kaligrafija"/>
              </a:rPr>
              <a:t>калиграфски</a:t>
            </a:r>
            <a:r>
              <a:rPr lang="sr-Latn-CS" sz="1800" smtClean="0"/>
              <a:t> на западној површини, испод урезаног трокраког </a:t>
            </a:r>
            <a:r>
              <a:rPr lang="sr-Latn-CS" sz="1800" u="sng" smtClean="0">
                <a:hlinkClick r:id="rId18" tooltip="Крст"/>
              </a:rPr>
              <a:t>крста</a:t>
            </a:r>
            <a:r>
              <a:rPr lang="sr-Latn-CS" sz="1800" smtClean="0"/>
              <a:t>. Обележје је подигао његов пратилац Ђурађ Зубровић одмах после смрти деспота Стефана 1427. године</a:t>
            </a:r>
            <a:r>
              <a:rPr lang="sr-Cyrl-RS" sz="1800" smtClean="0"/>
              <a:t>. На споменику пише:</a:t>
            </a:r>
            <a:r>
              <a:rPr sz="1800" smtClean="0"/>
              <a:t/>
            </a:r>
            <a:br>
              <a:rPr sz="1800" smtClean="0"/>
            </a:br>
            <a:r>
              <a:rPr lang="sr-Cyrl-RS" sz="1800" smtClean="0"/>
              <a:t/>
            </a:r>
            <a:br>
              <a:rPr lang="sr-Cyrl-RS" sz="1800" smtClean="0"/>
            </a:br>
            <a:r>
              <a:rPr sz="2700" b="1" smtClean="0"/>
              <a:t/>
            </a:r>
            <a:br>
              <a:rPr sz="2700" b="1" smtClean="0"/>
            </a:br>
            <a:endParaRPr sz="2700"/>
          </a:p>
        </p:txBody>
      </p:sp>
      <p:sp>
        <p:nvSpPr>
          <p:cNvPr id="8195" name="Content Placeholder 3"/>
          <p:cNvSpPr>
            <a:spLocks noGrp="1"/>
          </p:cNvSpPr>
          <p:nvPr>
            <p:ph sz="half" idx="2"/>
          </p:nvPr>
        </p:nvSpPr>
        <p:spPr>
          <a:xfrm>
            <a:off x="1071563" y="2643188"/>
            <a:ext cx="7350125" cy="4095750"/>
          </a:xfrm>
        </p:spPr>
        <p:txBody>
          <a:bodyPr/>
          <a:lstStyle/>
          <a:p>
            <a:pPr>
              <a:buFont typeface="Wingdings 2" pitchFamily="18" charset="2"/>
              <a:buNone/>
            </a:pPr>
            <a:r>
              <a:rPr lang="en-US" sz="1200" i="1" smtClean="0"/>
              <a:t>       </a:t>
            </a:r>
            <a:r>
              <a:rPr lang="sr-Latn-CS" sz="1200" i="1" smtClean="0"/>
              <a:t>„Ја, Деспот Стефан, син светога кнеза Лазара и по представљању тога милошћу Божјом бих господин свим Србима и Подунављу и Посављу и делу угарске земље и босанске а још и Приморју зетском. И у богоданој ми власти проводих живота мојега време колико благому изволи се Богу, година око 38. И тако дође мени заповест општа од цара свих и Бога, говорећи послани к мени анђео: Иди! И тако душа моја од убогог ми разлучи се тела на месту званом Глава, године тада текуће 6000 и 900 и 30 и 5 индиката 5 сунцу круг 19 и луне 19, месеца јула 19 дан.</a:t>
            </a:r>
            <a:endParaRPr lang="en-US" sz="1200" smtClean="0"/>
          </a:p>
          <a:p>
            <a:pPr algn="ctr">
              <a:buFont typeface="Wingdings 2" pitchFamily="18" charset="2"/>
              <a:buNone/>
            </a:pPr>
            <a:r>
              <a:rPr lang="en-US" sz="1200" smtClean="0"/>
              <a:t>       </a:t>
            </a:r>
            <a:r>
              <a:rPr lang="sr-Latn-CS" sz="1200" smtClean="0"/>
              <a:t>Побожни господин деспот Стефан, добри господин, предобри и мили и слатки господин деспот! О, тешко томе ко га виде на овом месту мртва.</a:t>
            </a:r>
            <a:endParaRPr lang="en-US" sz="1200" smtClean="0"/>
          </a:p>
          <a:p>
            <a:pPr algn="ctr">
              <a:buFont typeface="Wingdings 2" pitchFamily="18" charset="2"/>
              <a:buNone/>
            </a:pPr>
            <a:r>
              <a:rPr lang="en-US" sz="1200" smtClean="0"/>
              <a:t>       </a:t>
            </a:r>
            <a:r>
              <a:rPr lang="sr-Latn-CS" sz="1200" smtClean="0"/>
              <a:t>Ја Ђурађ Зубровић, грешни раб Божији, поставих овај камен.</a:t>
            </a:r>
            <a:endParaRPr lang="en-US" sz="1200" smtClean="0"/>
          </a:p>
          <a:p>
            <a:pPr algn="ctr">
              <a:buFont typeface="Wingdings 2" pitchFamily="18" charset="2"/>
              <a:buNone/>
            </a:pPr>
            <a:r>
              <a:rPr lang="en-US" sz="1200" smtClean="0"/>
              <a:t>       </a:t>
            </a:r>
            <a:r>
              <a:rPr lang="sr-Latn-CS" sz="1200" smtClean="0"/>
              <a:t>Прости, Боже, попа Влaкшу“</a:t>
            </a:r>
            <a:endParaRPr lang="en-US" sz="1200" smtClean="0"/>
          </a:p>
          <a:p>
            <a:endParaRPr lang="en-US" smtClean="0"/>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6303303.JPG"/>
          <p:cNvPicPr>
            <a:picLocks noGrp="1" noChangeAspect="1"/>
          </p:cNvPicPr>
          <p:nvPr>
            <p:ph idx="1"/>
          </p:nvPr>
        </p:nvPicPr>
        <p:blipFill>
          <a:blip r:embed="rId2" cstate="print"/>
          <a:stretch>
            <a:fillRect/>
          </a:stretch>
        </p:blipFill>
        <p:spPr>
          <a:xfrm>
            <a:off x="357158" y="1357298"/>
            <a:ext cx="4071966" cy="3071834"/>
          </a:xfrm>
          <a:effectLst>
            <a:softEdge rad="112500"/>
          </a:effectLst>
        </p:spPr>
      </p:pic>
      <p:sp>
        <p:nvSpPr>
          <p:cNvPr id="3" name="Title 2"/>
          <p:cNvSpPr>
            <a:spLocks noGrp="1"/>
          </p:cNvSpPr>
          <p:nvPr>
            <p:ph type="title"/>
          </p:nvPr>
        </p:nvSpPr>
        <p:spPr/>
        <p:txBody>
          <a:bodyPr/>
          <a:lstStyle/>
          <a:p>
            <a:pPr algn="just">
              <a:defRPr/>
            </a:pPr>
            <a:r>
              <a:rPr lang="sr-Cyrl-RS" sz="2000" smtClean="0"/>
              <a:t>У црквеном дворишту смо предахнули , почастили се  и  чак добили и поклоне. Уживали смо слушајући свештеникову причу о историјском значају саме цркве , места где се она налази и деспоту Стефану Лазаревић.</a:t>
            </a:r>
            <a:endParaRPr sz="2000"/>
          </a:p>
        </p:txBody>
      </p:sp>
      <p:pic>
        <p:nvPicPr>
          <p:cNvPr id="7" name="Picture 6" descr="S6303308.JPG"/>
          <p:cNvPicPr>
            <a:picLocks noChangeAspect="1"/>
          </p:cNvPicPr>
          <p:nvPr/>
        </p:nvPicPr>
        <p:blipFill>
          <a:blip r:embed="rId3" cstate="print"/>
          <a:stretch>
            <a:fillRect/>
          </a:stretch>
        </p:blipFill>
        <p:spPr>
          <a:xfrm>
            <a:off x="4500562" y="2571744"/>
            <a:ext cx="4500594" cy="3144406"/>
          </a:xfrm>
          <a:prstGeom prst="rect">
            <a:avLst/>
          </a:prstGeom>
          <a:ln>
            <a:noFill/>
          </a:ln>
          <a:effectLst>
            <a:softEdge rad="112500"/>
          </a:effectLst>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a:xfrm>
            <a:off x="357188" y="1071563"/>
            <a:ext cx="8229600" cy="2500312"/>
          </a:xfrm>
        </p:spPr>
        <p:txBody>
          <a:bodyPr/>
          <a:lstStyle/>
          <a:p>
            <a:pPr algn="just">
              <a:buFont typeface="Wingdings 2" pitchFamily="18" charset="2"/>
              <a:buNone/>
            </a:pPr>
            <a:r>
              <a:rPr lang="en-US" b="1" smtClean="0"/>
              <a:t>   </a:t>
            </a:r>
            <a:r>
              <a:rPr lang="en-US" sz="1800" b="1" smtClean="0"/>
              <a:t>Марковачко језеро</a:t>
            </a:r>
            <a:r>
              <a:rPr lang="en-US" sz="1800" smtClean="0"/>
              <a:t> је једно од најстаријих београдских </a:t>
            </a:r>
            <a:r>
              <a:rPr lang="en-US" sz="1800" u="sng" smtClean="0">
                <a:hlinkClick r:id="rId2" tooltip="Вештачко језеро"/>
              </a:rPr>
              <a:t>вештачких акумулација</a:t>
            </a:r>
            <a:r>
              <a:rPr lang="en-US" sz="1800" smtClean="0"/>
              <a:t>. Настало је средином </a:t>
            </a:r>
            <a:r>
              <a:rPr lang="en-US" sz="1800" u="sng" smtClean="0">
                <a:hlinkClick r:id="rId3" tooltip="1960е"/>
              </a:rPr>
              <a:t>60-тих</a:t>
            </a:r>
            <a:r>
              <a:rPr lang="en-US" sz="1800" smtClean="0"/>
              <a:t> година </a:t>
            </a:r>
            <a:r>
              <a:rPr lang="en-US" sz="1800" u="sng" smtClean="0">
                <a:hlinkClick r:id="rId4" tooltip="20. век"/>
              </a:rPr>
              <a:t>20. века</a:t>
            </a:r>
            <a:r>
              <a:rPr lang="en-US" sz="1800" smtClean="0"/>
              <a:t>, изградњом </a:t>
            </a:r>
            <a:r>
              <a:rPr lang="en-US" sz="1800" u="sng" smtClean="0">
                <a:hlinkClick r:id="rId5" tooltip="Брана"/>
              </a:rPr>
              <a:t>бране</a:t>
            </a:r>
            <a:r>
              <a:rPr lang="en-US" sz="1800" smtClean="0"/>
              <a:t> на реци </a:t>
            </a:r>
            <a:r>
              <a:rPr lang="en-US" sz="1800" u="sng" smtClean="0">
                <a:hlinkClick r:id="rId6" tooltip="Кошарна (чланак још није написан)"/>
              </a:rPr>
              <a:t>Кошарна</a:t>
            </a:r>
            <a:r>
              <a:rPr lang="en-US" sz="1800" smtClean="0"/>
              <a:t> 1965. године, за потребе заливног система оближњег пољопривредног комбината и јабукаре. У исто време почело се и са порибљавањем. Акумулација се постепено пунила, тако да је </a:t>
            </a:r>
            <a:r>
              <a:rPr lang="en-US" sz="1800" u="sng" smtClean="0">
                <a:hlinkClick r:id="rId7" tooltip="1969"/>
              </a:rPr>
              <a:t>1969</a:t>
            </a:r>
            <a:r>
              <a:rPr lang="en-US" sz="1800" smtClean="0"/>
              <a:t>. године језеро достигло свој максимум, када му је дужина износила око 1.500 м, а ширина око 200 м, док је највећа дубина износила око 12 метара. Временом, услед таложења муља, водостај је опао.</a:t>
            </a:r>
          </a:p>
          <a:p>
            <a:pPr>
              <a:buFont typeface="Wingdings 2" pitchFamily="18" charset="2"/>
              <a:buNone/>
            </a:pPr>
            <a:endParaRPr lang="en-US" smtClean="0"/>
          </a:p>
          <a:p>
            <a:endParaRPr lang="en-US" smtClean="0"/>
          </a:p>
        </p:txBody>
      </p:sp>
      <p:sp>
        <p:nvSpPr>
          <p:cNvPr id="3" name="Title 2"/>
          <p:cNvSpPr>
            <a:spLocks noGrp="1"/>
          </p:cNvSpPr>
          <p:nvPr>
            <p:ph type="title"/>
          </p:nvPr>
        </p:nvSpPr>
        <p:spPr>
          <a:xfrm>
            <a:off x="428596" y="-142900"/>
            <a:ext cx="8229600" cy="1219200"/>
          </a:xfrm>
        </p:spPr>
        <p:txBody>
          <a:bodyPr/>
          <a:lstStyle/>
          <a:p>
            <a:pPr>
              <a:defRPr/>
            </a:pPr>
            <a:r>
              <a:rPr lang="sr-Cyrl-RS" sz="3600" smtClean="0"/>
              <a:t>Наставили смо ка језеру...</a:t>
            </a:r>
            <a:endParaRPr sz="3600"/>
          </a:p>
        </p:txBody>
      </p:sp>
      <p:pic>
        <p:nvPicPr>
          <p:cNvPr id="4" name="Picture 3" descr="S6303312.JPG"/>
          <p:cNvPicPr>
            <a:picLocks noChangeAspect="1"/>
          </p:cNvPicPr>
          <p:nvPr/>
        </p:nvPicPr>
        <p:blipFill>
          <a:blip r:embed="rId8" cstate="print"/>
          <a:stretch>
            <a:fillRect/>
          </a:stretch>
        </p:blipFill>
        <p:spPr>
          <a:xfrm>
            <a:off x="285720" y="3500438"/>
            <a:ext cx="4071966" cy="3071834"/>
          </a:xfrm>
          <a:prstGeom prst="rect">
            <a:avLst/>
          </a:prstGeom>
          <a:ln>
            <a:noFill/>
          </a:ln>
          <a:effectLst>
            <a:softEdge rad="112500"/>
          </a:effectLst>
        </p:spPr>
      </p:pic>
      <p:pic>
        <p:nvPicPr>
          <p:cNvPr id="5" name="Picture 4" descr="S6303313.JPG"/>
          <p:cNvPicPr>
            <a:picLocks noChangeAspect="1"/>
          </p:cNvPicPr>
          <p:nvPr/>
        </p:nvPicPr>
        <p:blipFill>
          <a:blip r:embed="rId9" cstate="print"/>
          <a:stretch>
            <a:fillRect/>
          </a:stretch>
        </p:blipFill>
        <p:spPr>
          <a:xfrm>
            <a:off x="4572000" y="3500438"/>
            <a:ext cx="4429156" cy="3071834"/>
          </a:xfrm>
          <a:prstGeom prst="rect">
            <a:avLst/>
          </a:prstGeom>
          <a:ln>
            <a:noFill/>
          </a:ln>
          <a:effectLst>
            <a:softEdge rad="112500"/>
          </a:effectLst>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sz="quarter" idx="1"/>
          </p:nvPr>
        </p:nvSpPr>
        <p:spPr/>
        <p:txBody>
          <a:bodyPr/>
          <a:lstStyle/>
          <a:p>
            <a:pPr>
              <a:buFont typeface="Wingdings 2" pitchFamily="18" charset="2"/>
              <a:buNone/>
            </a:pPr>
            <a:r>
              <a:rPr lang="en-US" sz="1400" b="1" smtClean="0">
                <a:solidFill>
                  <a:srgbClr val="92D050"/>
                </a:solidFill>
              </a:rPr>
              <a:t>Биљни и животињски свет</a:t>
            </a:r>
          </a:p>
          <a:p>
            <a:pPr>
              <a:buFont typeface="Wingdings 2" pitchFamily="18" charset="2"/>
              <a:buNone/>
            </a:pPr>
            <a:r>
              <a:rPr lang="en-US" sz="1400" smtClean="0"/>
              <a:t>      Језеро се налази у пределу </a:t>
            </a:r>
            <a:r>
              <a:rPr lang="en-US" sz="1400" smtClean="0">
                <a:solidFill>
                  <a:schemeClr val="bg1"/>
                </a:solidFill>
                <a:hlinkClick r:id="rId2" tooltip="Храст"/>
              </a:rPr>
              <a:t>храстових</a:t>
            </a:r>
            <a:r>
              <a:rPr lang="en-US" sz="1400" smtClean="0"/>
              <a:t>,</a:t>
            </a:r>
            <a:r>
              <a:rPr lang="en-US" sz="1400" smtClean="0">
                <a:solidFill>
                  <a:schemeClr val="bg1"/>
                </a:solidFill>
              </a:rPr>
              <a:t> </a:t>
            </a:r>
            <a:r>
              <a:rPr lang="en-US" sz="1400" smtClean="0">
                <a:solidFill>
                  <a:schemeClr val="bg1"/>
                </a:solidFill>
                <a:hlinkClick r:id="rId3" tooltip="Цер"/>
              </a:rPr>
              <a:t>церових</a:t>
            </a:r>
            <a:r>
              <a:rPr lang="en-US" sz="1400" smtClean="0"/>
              <a:t> и </a:t>
            </a:r>
            <a:r>
              <a:rPr lang="en-US" sz="1400" smtClean="0">
                <a:hlinkClick r:id="rId4" tooltip="Багрем"/>
              </a:rPr>
              <a:t>багремових</a:t>
            </a:r>
            <a:r>
              <a:rPr lang="en-US" sz="1400" smtClean="0"/>
              <a:t> шума</a:t>
            </a:r>
            <a:r>
              <a:rPr lang="en-US" sz="1400" baseline="30000" smtClean="0">
                <a:hlinkClick r:id="rId5"/>
              </a:rPr>
              <a:t>]</a:t>
            </a:r>
            <a:r>
              <a:rPr lang="en-US" sz="1400" smtClean="0"/>
              <a:t>. Обала ближа Аранђеловцу обрасла је шумом, док другим делом делом обале доминирају житна поља и пашњаци.</a:t>
            </a:r>
          </a:p>
          <a:p>
            <a:pPr>
              <a:buFont typeface="Wingdings 2" pitchFamily="18" charset="2"/>
              <a:buNone/>
            </a:pPr>
            <a:r>
              <a:rPr lang="en-US" sz="1400" smtClean="0"/>
              <a:t>      Заступљене су готово све врсте слакотководне рибе: </a:t>
            </a:r>
            <a:r>
              <a:rPr lang="en-US" sz="1400" smtClean="0">
                <a:hlinkClick r:id="rId6" tooltip="Шаран"/>
              </a:rPr>
              <a:t>шаран</a:t>
            </a:r>
            <a:r>
              <a:rPr lang="en-US" sz="1400" smtClean="0"/>
              <a:t>, </a:t>
            </a:r>
            <a:r>
              <a:rPr lang="en-US" sz="1400" smtClean="0">
                <a:hlinkClick r:id="rId7" tooltip="Сом"/>
              </a:rPr>
              <a:t>сом</a:t>
            </a:r>
            <a:r>
              <a:rPr lang="en-US" sz="1400" smtClean="0"/>
              <a:t>, </a:t>
            </a:r>
            <a:r>
              <a:rPr lang="en-US" sz="1400" smtClean="0">
                <a:hlinkClick r:id="rId8" tooltip="Штука"/>
              </a:rPr>
              <a:t>штука</a:t>
            </a:r>
            <a:r>
              <a:rPr lang="en-US" sz="1400" smtClean="0"/>
              <a:t>, </a:t>
            </a:r>
            <a:r>
              <a:rPr lang="en-US" sz="1400" smtClean="0">
                <a:hlinkClick r:id="rId9" tooltip="Бабушка"/>
              </a:rPr>
              <a:t>бабушка</a:t>
            </a:r>
            <a:r>
              <a:rPr lang="en-US" sz="1400" smtClean="0"/>
              <a:t>, </a:t>
            </a:r>
            <a:r>
              <a:rPr lang="en-US" sz="1400" smtClean="0">
                <a:hlinkClick r:id="rId10" tooltip="Деверика"/>
              </a:rPr>
              <a:t>деверика</a:t>
            </a:r>
            <a:r>
              <a:rPr lang="en-US" sz="1400" smtClean="0"/>
              <a:t>, </a:t>
            </a:r>
            <a:r>
              <a:rPr lang="en-US" sz="1400" smtClean="0">
                <a:hlinkClick r:id="rId11" tooltip="Смуђ"/>
              </a:rPr>
              <a:t>смуђ</a:t>
            </a:r>
            <a:r>
              <a:rPr lang="en-US" sz="1400" smtClean="0"/>
              <a:t>, </a:t>
            </a:r>
            <a:r>
              <a:rPr lang="en-US" sz="1400" smtClean="0">
                <a:hlinkClick r:id="rId12" tooltip="Амур"/>
              </a:rPr>
              <a:t>амур</a:t>
            </a:r>
            <a:r>
              <a:rPr lang="en-US" sz="1400" smtClean="0"/>
              <a:t>, </a:t>
            </a:r>
            <a:r>
              <a:rPr lang="en-US" sz="1400" smtClean="0">
                <a:hlinkClick r:id="rId13" tooltip="Толстолобик"/>
              </a:rPr>
              <a:t>толстолобик</a:t>
            </a:r>
            <a:r>
              <a:rPr lang="en-US" sz="1400" smtClean="0"/>
              <a:t>, </a:t>
            </a:r>
            <a:r>
              <a:rPr lang="en-US" sz="1400" smtClean="0">
                <a:hlinkClick r:id="rId14" tooltip="Црвенперка"/>
              </a:rPr>
              <a:t>црвенперка</a:t>
            </a:r>
            <a:r>
              <a:rPr lang="en-US" sz="1400" smtClean="0"/>
              <a:t>,</a:t>
            </a:r>
            <a:r>
              <a:rPr lang="en-US" sz="1400" smtClean="0">
                <a:hlinkClick r:id="rId15" tooltip="Бодорка"/>
              </a:rPr>
              <a:t>бодорка</a:t>
            </a:r>
            <a:r>
              <a:rPr lang="en-US" sz="1400" smtClean="0"/>
              <a:t>, </a:t>
            </a:r>
            <a:r>
              <a:rPr lang="en-US" sz="1400" smtClean="0">
                <a:hlinkClick r:id="rId16" tooltip="Кауглер (чланак још није написан)"/>
              </a:rPr>
              <a:t>кауглер</a:t>
            </a:r>
            <a:r>
              <a:rPr lang="en-US" sz="1400" smtClean="0"/>
              <a:t>, </a:t>
            </a:r>
            <a:r>
              <a:rPr lang="en-US" sz="1400" smtClean="0">
                <a:hlinkClick r:id="rId17" tooltip="Бандар"/>
              </a:rPr>
              <a:t>бандар</a:t>
            </a:r>
            <a:r>
              <a:rPr lang="en-US" sz="1400" smtClean="0"/>
              <a:t>, </a:t>
            </a:r>
            <a:r>
              <a:rPr lang="en-US" sz="1400" smtClean="0">
                <a:hlinkClick r:id="rId18" tooltip="Златни караш"/>
              </a:rPr>
              <a:t>златни караш</a:t>
            </a:r>
            <a:r>
              <a:rPr lang="en-US" sz="1400" smtClean="0"/>
              <a:t>, </a:t>
            </a:r>
            <a:r>
              <a:rPr lang="en-US" sz="1400" smtClean="0">
                <a:hlinkClick r:id="rId19" tooltip="Сунчица"/>
              </a:rPr>
              <a:t>сунчица</a:t>
            </a:r>
            <a:r>
              <a:rPr lang="en-US" sz="1400" smtClean="0"/>
              <a:t> и </a:t>
            </a:r>
            <a:r>
              <a:rPr lang="en-US" sz="1400" smtClean="0">
                <a:hlinkClick r:id="rId20" tooltip="Цверглан (чланак још није написан)"/>
              </a:rPr>
              <a:t>цверглан</a:t>
            </a:r>
            <a:r>
              <a:rPr lang="en-US" sz="1400" smtClean="0"/>
              <a:t>. Риболовачка служба специјалним замкама готово свакедневно истребљује цверглана, која уништава рибљу млађ.</a:t>
            </a:r>
          </a:p>
          <a:p>
            <a:pPr>
              <a:buFont typeface="Wingdings 2" pitchFamily="18" charset="2"/>
              <a:buNone/>
            </a:pPr>
            <a:r>
              <a:rPr lang="en-US" sz="1400" smtClean="0"/>
              <a:t>       На самој води и деловима обале обраслим могу се видети </a:t>
            </a:r>
            <a:r>
              <a:rPr lang="en-US" sz="1400" smtClean="0">
                <a:hlinkClick r:id="rId21" tooltip="Дивља патка"/>
              </a:rPr>
              <a:t>дивље патке</a:t>
            </a:r>
            <a:r>
              <a:rPr lang="en-US" sz="1400" smtClean="0"/>
              <a:t>, </a:t>
            </a:r>
            <a:r>
              <a:rPr lang="en-US" sz="1400" smtClean="0">
                <a:hlinkClick r:id="rId22" tooltip="Чапља"/>
              </a:rPr>
              <a:t>чапље</a:t>
            </a:r>
            <a:r>
              <a:rPr lang="en-US" sz="1400" smtClean="0"/>
              <a:t>, велики гњурци, </a:t>
            </a:r>
            <a:r>
              <a:rPr lang="en-US" sz="1400" smtClean="0">
                <a:hlinkClick r:id="rId23" tooltip="Водомар"/>
              </a:rPr>
              <a:t>водомари</a:t>
            </a:r>
            <a:r>
              <a:rPr lang="en-US" sz="1400" smtClean="0"/>
              <a:t>, </a:t>
            </a:r>
            <a:r>
              <a:rPr lang="en-US" sz="1400" smtClean="0">
                <a:hlinkClick r:id="rId24" tooltip="Рода"/>
              </a:rPr>
              <a:t>роде</a:t>
            </a:r>
            <a:r>
              <a:rPr lang="en-US" sz="1400" smtClean="0"/>
              <a:t> На самој води и приобаљу где је обрасло </a:t>
            </a:r>
            <a:r>
              <a:rPr lang="en-US" sz="1400" smtClean="0">
                <a:hlinkClick r:id="rId25" tooltip="Трска"/>
              </a:rPr>
              <a:t>трском</a:t>
            </a:r>
            <a:r>
              <a:rPr lang="en-US" sz="1400" smtClean="0"/>
              <a:t>, могу се видети </a:t>
            </a:r>
            <a:r>
              <a:rPr lang="en-US" sz="1400" smtClean="0">
                <a:hlinkClick r:id="rId21" tooltip="Дивља патка"/>
              </a:rPr>
              <a:t>дивља патка</a:t>
            </a:r>
            <a:r>
              <a:rPr lang="en-US" sz="1400" smtClean="0"/>
              <a:t>, велики гњурац, </a:t>
            </a:r>
            <a:r>
              <a:rPr lang="en-US" sz="1400" smtClean="0">
                <a:hlinkClick r:id="rId22" tooltip="Чапља"/>
              </a:rPr>
              <a:t>чапља</a:t>
            </a:r>
            <a:r>
              <a:rPr lang="en-US" sz="1400" smtClean="0"/>
              <a:t>, </a:t>
            </a:r>
            <a:r>
              <a:rPr lang="en-US" sz="1400" smtClean="0">
                <a:hlinkClick r:id="rId24" tooltip="Рода"/>
              </a:rPr>
              <a:t>рода</a:t>
            </a:r>
            <a:r>
              <a:rPr lang="en-US" sz="1400" smtClean="0"/>
              <a:t>. У околним шумама живе </a:t>
            </a:r>
            <a:r>
              <a:rPr lang="en-US" sz="1400" smtClean="0">
                <a:hlinkClick r:id="rId26" tooltip="Зец"/>
              </a:rPr>
              <a:t>зечеви</a:t>
            </a:r>
            <a:r>
              <a:rPr lang="en-US" sz="1400" smtClean="0"/>
              <a:t>,</a:t>
            </a:r>
            <a:r>
              <a:rPr lang="en-US" sz="1400" smtClean="0">
                <a:hlinkClick r:id="rId27" tooltip="Лисица"/>
              </a:rPr>
              <a:t>лисице</a:t>
            </a:r>
            <a:r>
              <a:rPr lang="en-US" sz="1400" smtClean="0"/>
              <a:t>, </a:t>
            </a:r>
            <a:r>
              <a:rPr lang="en-US" sz="1400" smtClean="0">
                <a:hlinkClick r:id="rId28" tooltip="Фазан"/>
              </a:rPr>
              <a:t>фазани</a:t>
            </a:r>
            <a:r>
              <a:rPr lang="en-US" sz="1400" smtClean="0"/>
              <a:t>, </a:t>
            </a:r>
            <a:r>
              <a:rPr lang="en-US" sz="1400" smtClean="0">
                <a:hlinkClick r:id="rId29" tooltip="Препелица"/>
              </a:rPr>
              <a:t>препелице</a:t>
            </a:r>
            <a:r>
              <a:rPr lang="en-US" sz="1400" smtClean="0"/>
              <a:t>,  а понекад се могу видети и </a:t>
            </a:r>
            <a:r>
              <a:rPr lang="en-US" sz="1400" smtClean="0">
                <a:hlinkClick r:id="rId30" tooltip="Срндаћ"/>
              </a:rPr>
              <a:t>срндаћи</a:t>
            </a:r>
            <a:r>
              <a:rPr lang="en-US" sz="1400" smtClean="0"/>
              <a:t>, који долазе на појило.</a:t>
            </a:r>
          </a:p>
          <a:p>
            <a:endParaRPr lang="en-US" smtClean="0"/>
          </a:p>
        </p:txBody>
      </p:sp>
      <p:pic>
        <p:nvPicPr>
          <p:cNvPr id="11267" name="Picture 4" descr="images (4).jpg"/>
          <p:cNvPicPr>
            <a:picLocks noChangeAspect="1"/>
          </p:cNvPicPr>
          <p:nvPr/>
        </p:nvPicPr>
        <p:blipFill>
          <a:blip r:embed="rId31"/>
          <a:srcRect/>
          <a:stretch>
            <a:fillRect/>
          </a:stretch>
        </p:blipFill>
        <p:spPr bwMode="auto">
          <a:xfrm>
            <a:off x="6500813" y="3000375"/>
            <a:ext cx="1776412" cy="1871663"/>
          </a:xfrm>
          <a:prstGeom prst="rect">
            <a:avLst/>
          </a:prstGeom>
          <a:noFill/>
          <a:ln w="9525">
            <a:noFill/>
            <a:miter lim="800000"/>
            <a:headEnd/>
            <a:tailEnd/>
          </a:ln>
        </p:spPr>
      </p:pic>
      <p:pic>
        <p:nvPicPr>
          <p:cNvPr id="11268" name="Picture 5" descr="images (9).jpg"/>
          <p:cNvPicPr>
            <a:picLocks noChangeAspect="1"/>
          </p:cNvPicPr>
          <p:nvPr/>
        </p:nvPicPr>
        <p:blipFill>
          <a:blip r:embed="rId32"/>
          <a:srcRect/>
          <a:stretch>
            <a:fillRect/>
          </a:stretch>
        </p:blipFill>
        <p:spPr bwMode="auto">
          <a:xfrm>
            <a:off x="3500438" y="4000500"/>
            <a:ext cx="2619375" cy="1743075"/>
          </a:xfrm>
          <a:prstGeom prst="rect">
            <a:avLst/>
          </a:prstGeom>
          <a:noFill/>
          <a:ln w="9525">
            <a:noFill/>
            <a:miter lim="800000"/>
            <a:headEnd/>
            <a:tailEnd/>
          </a:ln>
        </p:spPr>
      </p:pic>
      <p:pic>
        <p:nvPicPr>
          <p:cNvPr id="11269" name="Picture 7" descr="vodomar01.jpg"/>
          <p:cNvPicPr>
            <a:picLocks noChangeAspect="1"/>
          </p:cNvPicPr>
          <p:nvPr/>
        </p:nvPicPr>
        <p:blipFill>
          <a:blip r:embed="rId33"/>
          <a:srcRect/>
          <a:stretch>
            <a:fillRect/>
          </a:stretch>
        </p:blipFill>
        <p:spPr bwMode="auto">
          <a:xfrm>
            <a:off x="5715000" y="4572000"/>
            <a:ext cx="1100138" cy="944563"/>
          </a:xfrm>
          <a:prstGeom prst="rect">
            <a:avLst/>
          </a:prstGeom>
          <a:noFill/>
          <a:ln w="9525">
            <a:noFill/>
            <a:miter lim="800000"/>
            <a:headEnd/>
            <a:tailEnd/>
          </a:ln>
        </p:spPr>
      </p:pic>
      <p:pic>
        <p:nvPicPr>
          <p:cNvPr id="11270" name="Picture 8" descr="roda-bela-2.jpg"/>
          <p:cNvPicPr>
            <a:picLocks noChangeAspect="1"/>
          </p:cNvPicPr>
          <p:nvPr/>
        </p:nvPicPr>
        <p:blipFill>
          <a:blip r:embed="rId34"/>
          <a:srcRect/>
          <a:stretch>
            <a:fillRect/>
          </a:stretch>
        </p:blipFill>
        <p:spPr bwMode="auto">
          <a:xfrm>
            <a:off x="714375" y="4071938"/>
            <a:ext cx="2540000" cy="2362200"/>
          </a:xfrm>
          <a:prstGeom prst="rect">
            <a:avLst/>
          </a:prstGeom>
          <a:noFill/>
          <a:ln w="9525">
            <a:noFill/>
            <a:miter lim="800000"/>
            <a:headEnd/>
            <a:tailEnd/>
          </a:ln>
        </p:spPr>
      </p:pic>
      <p:pic>
        <p:nvPicPr>
          <p:cNvPr id="10" name="Picture 9" descr="smudj.jpg"/>
          <p:cNvPicPr>
            <a:picLocks noChangeAspect="1"/>
          </p:cNvPicPr>
          <p:nvPr/>
        </p:nvPicPr>
        <p:blipFill>
          <a:blip r:embed="rId35"/>
          <a:stretch>
            <a:fillRect/>
          </a:stretch>
        </p:blipFill>
        <p:spPr>
          <a:xfrm>
            <a:off x="6929454" y="1571612"/>
            <a:ext cx="1882863" cy="1357322"/>
          </a:xfrm>
          <a:prstGeom prst="rect">
            <a:avLst/>
          </a:prstGeom>
          <a:ln>
            <a:noFill/>
          </a:ln>
          <a:effectLst>
            <a:softEdge rad="112500"/>
          </a:effectLst>
        </p:spPr>
      </p:pic>
      <p:pic>
        <p:nvPicPr>
          <p:cNvPr id="11" name="Picture 10" descr="Saran.jpg"/>
          <p:cNvPicPr>
            <a:picLocks noChangeAspect="1"/>
          </p:cNvPicPr>
          <p:nvPr/>
        </p:nvPicPr>
        <p:blipFill>
          <a:blip r:embed="rId36"/>
          <a:stretch>
            <a:fillRect/>
          </a:stretch>
        </p:blipFill>
        <p:spPr>
          <a:xfrm>
            <a:off x="6643702" y="285728"/>
            <a:ext cx="2262185" cy="1214446"/>
          </a:xfrm>
          <a:prstGeom prst="rect">
            <a:avLst/>
          </a:prstGeom>
          <a:ln>
            <a:noFill/>
          </a:ln>
          <a:effectLst>
            <a:softEdge rad="112500"/>
          </a:effectLst>
        </p:spPr>
      </p:pic>
      <p:pic>
        <p:nvPicPr>
          <p:cNvPr id="11273" name="Picture 11" descr="rogoz.jpg"/>
          <p:cNvPicPr>
            <a:picLocks noChangeAspect="1"/>
          </p:cNvPicPr>
          <p:nvPr/>
        </p:nvPicPr>
        <p:blipFill>
          <a:blip r:embed="rId37"/>
          <a:srcRect/>
          <a:stretch>
            <a:fillRect/>
          </a:stretch>
        </p:blipFill>
        <p:spPr bwMode="auto">
          <a:xfrm>
            <a:off x="7143750" y="5072063"/>
            <a:ext cx="1524000" cy="1014412"/>
          </a:xfrm>
          <a:prstGeom prst="rect">
            <a:avLst/>
          </a:prstGeom>
          <a:noFill/>
          <a:ln w="9525">
            <a:noFill/>
            <a:miter lim="800000"/>
            <a:headEnd/>
            <a:tailEnd/>
          </a:ln>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428625" y="2571750"/>
            <a:ext cx="8229600" cy="4572000"/>
          </a:xfrm>
        </p:spPr>
        <p:txBody>
          <a:bodyPr/>
          <a:lstStyle/>
          <a:p>
            <a:pPr>
              <a:buFont typeface="Wingdings 2" pitchFamily="18" charset="2"/>
              <a:buNone/>
            </a:pPr>
            <a:r>
              <a:rPr lang="en-US" sz="1600" smtClean="0">
                <a:solidFill>
                  <a:schemeClr val="accent2"/>
                </a:solidFill>
              </a:rPr>
              <a:t>Риболов</a:t>
            </a:r>
            <a:endParaRPr lang="en-US" sz="1600" b="1" smtClean="0">
              <a:solidFill>
                <a:schemeClr val="accent2"/>
              </a:solidFill>
            </a:endParaRPr>
          </a:p>
          <a:p>
            <a:pPr algn="just">
              <a:buFont typeface="Wingdings 2" pitchFamily="18" charset="2"/>
              <a:buNone/>
            </a:pPr>
            <a:r>
              <a:rPr lang="en-US" sz="1600" smtClean="0"/>
              <a:t>      Пецање је дозвољено само са обале. На језеру се може пецати са риболовачком дозволом која важи за целу Србију, за некомерцијалне воде. Пеца се искључиво са 3 штапа, прихрана само ракетом, ручно, а бродићи нису дозвољени, као ни постављање бова. На језеру важе строга правила риболовачко-еколошке етике. У складу са правилником, дозвољено је да се носе три племените и пет килограма беле рибе, а за пецање је потребна годишња дозвола и уплата комуналне таксу, уз претходно благовремено најављивање.</a:t>
            </a:r>
          </a:p>
          <a:p>
            <a:pPr algn="just">
              <a:buFont typeface="Wingdings 2" pitchFamily="18" charset="2"/>
              <a:buNone/>
            </a:pPr>
            <a:r>
              <a:rPr lang="en-US" sz="1600" smtClean="0"/>
              <a:t>     У сезони дневно на језеру може бити и до 50 риболоваца. Постоји и организована стаза за такмичарски риболов, па се на језеру често одржавају такмичења у разним техникама </a:t>
            </a:r>
            <a:r>
              <a:rPr lang="en-US" sz="1600" u="sng" smtClean="0">
                <a:hlinkClick r:id="rId2" tooltip="Риболов"/>
              </a:rPr>
              <a:t>риболова</a:t>
            </a:r>
            <a:r>
              <a:rPr lang="en-US" sz="1600" smtClean="0"/>
              <a:t>, на којима учествују врхунски </a:t>
            </a:r>
            <a:r>
              <a:rPr lang="en-US" sz="1600" u="sng" smtClean="0">
                <a:hlinkClick r:id="rId3" tooltip="Спортски риболов"/>
              </a:rPr>
              <a:t>спортски риболовци</a:t>
            </a:r>
            <a:r>
              <a:rPr lang="en-US" sz="1600" smtClean="0"/>
              <a:t> из целе </a:t>
            </a:r>
            <a:r>
              <a:rPr lang="en-US" sz="1600" u="sng" smtClean="0">
                <a:hlinkClick r:id="rId4" tooltip="Србија"/>
              </a:rPr>
              <a:t>Србије</a:t>
            </a:r>
            <a:r>
              <a:rPr lang="en-US" sz="1600" smtClean="0"/>
              <a:t> и региона. Највеће уловљене рибе су сом од 36 кг, амур од 22,5 кг и шаран од 17,5 кг</a:t>
            </a:r>
            <a:r>
              <a:rPr lang="en-US" sz="1600" u="sng" baseline="30000" smtClean="0"/>
              <a:t>.</a:t>
            </a:r>
            <a:endParaRPr lang="en-US" sz="1600" smtClean="0"/>
          </a:p>
          <a:p>
            <a:pPr algn="just"/>
            <a:endParaRPr lang="en-US" smtClean="0"/>
          </a:p>
        </p:txBody>
      </p:sp>
      <p:pic>
        <p:nvPicPr>
          <p:cNvPr id="4" name="Picture 3" descr="S6303311.JPG"/>
          <p:cNvPicPr>
            <a:picLocks noChangeAspect="1"/>
          </p:cNvPicPr>
          <p:nvPr/>
        </p:nvPicPr>
        <p:blipFill>
          <a:blip r:embed="rId5" cstate="print"/>
          <a:stretch>
            <a:fillRect/>
          </a:stretch>
        </p:blipFill>
        <p:spPr>
          <a:xfrm>
            <a:off x="1428728" y="142852"/>
            <a:ext cx="7358082" cy="2928958"/>
          </a:xfrm>
          <a:prstGeom prst="rect">
            <a:avLst/>
          </a:prstGeom>
          <a:ln>
            <a:noFill/>
          </a:ln>
          <a:effectLst>
            <a:softEdge rad="112500"/>
          </a:effectLst>
        </p:spPr>
      </p:pic>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219200"/>
          </a:xfrm>
        </p:spPr>
        <p:txBody>
          <a:bodyPr/>
          <a:lstStyle/>
          <a:p>
            <a:pPr>
              <a:defRPr/>
            </a:pPr>
            <a:r>
              <a:rPr lang="sr-Cyrl-RS" sz="3600" smtClean="0"/>
              <a:t>Мало смо истраживали ...</a:t>
            </a:r>
            <a:endParaRPr sz="3600"/>
          </a:p>
        </p:txBody>
      </p:sp>
      <p:pic>
        <p:nvPicPr>
          <p:cNvPr id="13315" name="Content Placeholder 4" descr="S6303314.JPG"/>
          <p:cNvPicPr>
            <a:picLocks noGrp="1" noChangeAspect="1"/>
          </p:cNvPicPr>
          <p:nvPr>
            <p:ph sz="half" idx="1"/>
          </p:nvPr>
        </p:nvPicPr>
        <p:blipFill>
          <a:blip r:embed="rId2"/>
          <a:srcRect/>
          <a:stretch>
            <a:fillRect/>
          </a:stretch>
        </p:blipFill>
        <p:spPr>
          <a:xfrm>
            <a:off x="714375" y="1143000"/>
            <a:ext cx="2714625" cy="4429125"/>
          </a:xfrm>
        </p:spPr>
      </p:pic>
      <p:pic>
        <p:nvPicPr>
          <p:cNvPr id="7" name="Picture 6" descr="S6303315.JPG"/>
          <p:cNvPicPr>
            <a:picLocks noChangeAspect="1"/>
          </p:cNvPicPr>
          <p:nvPr/>
        </p:nvPicPr>
        <p:blipFill>
          <a:blip r:embed="rId3" cstate="print"/>
          <a:stretch>
            <a:fillRect/>
          </a:stretch>
        </p:blipFill>
        <p:spPr>
          <a:xfrm>
            <a:off x="5072066" y="1142984"/>
            <a:ext cx="3071834" cy="2776465"/>
          </a:xfrm>
          <a:prstGeom prst="rect">
            <a:avLst/>
          </a:prstGeom>
          <a:ln>
            <a:noFill/>
          </a:ln>
          <a:effectLst>
            <a:softEdge rad="112500"/>
          </a:effectLst>
        </p:spPr>
      </p:pic>
      <p:pic>
        <p:nvPicPr>
          <p:cNvPr id="8" name="Picture 7" descr="S6303320.JPG"/>
          <p:cNvPicPr>
            <a:picLocks noChangeAspect="1"/>
          </p:cNvPicPr>
          <p:nvPr/>
        </p:nvPicPr>
        <p:blipFill>
          <a:blip r:embed="rId4" cstate="print"/>
          <a:stretch>
            <a:fillRect/>
          </a:stretch>
        </p:blipFill>
        <p:spPr>
          <a:xfrm>
            <a:off x="2786050" y="3836174"/>
            <a:ext cx="3214692" cy="3021826"/>
          </a:xfrm>
          <a:prstGeom prst="rect">
            <a:avLst/>
          </a:prstGeom>
          <a:ln>
            <a:noFill/>
          </a:ln>
          <a:effectLst>
            <a:softEdge rad="112500"/>
          </a:effectLst>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6303322.JPG"/>
          <p:cNvPicPr>
            <a:picLocks noGrp="1" noChangeAspect="1"/>
          </p:cNvPicPr>
          <p:nvPr>
            <p:ph idx="1"/>
          </p:nvPr>
        </p:nvPicPr>
        <p:blipFill>
          <a:blip r:embed="rId2" cstate="print"/>
          <a:stretch>
            <a:fillRect/>
          </a:stretch>
        </p:blipFill>
        <p:spPr>
          <a:xfrm>
            <a:off x="1214414" y="1678761"/>
            <a:ext cx="6905652" cy="4822073"/>
          </a:xfrm>
          <a:effectLst>
            <a:softEdge rad="112500"/>
          </a:effectLst>
        </p:spPr>
      </p:pic>
      <p:sp>
        <p:nvSpPr>
          <p:cNvPr id="3" name="Title 2"/>
          <p:cNvSpPr>
            <a:spLocks noGrp="1"/>
          </p:cNvSpPr>
          <p:nvPr>
            <p:ph type="title"/>
          </p:nvPr>
        </p:nvSpPr>
        <p:spPr>
          <a:xfrm>
            <a:off x="785786" y="428604"/>
            <a:ext cx="8229600" cy="1219200"/>
          </a:xfrm>
        </p:spPr>
        <p:txBody>
          <a:bodyPr>
            <a:normAutofit fontScale="90000"/>
          </a:bodyPr>
          <a:lstStyle/>
          <a:p>
            <a:pPr>
              <a:defRPr/>
            </a:pPr>
            <a:r>
              <a:rPr lang="sr-Cyrl-RS" sz="3200" smtClean="0"/>
              <a:t>Скупили смо снагу и пуни лепих утисака са излета , нових сазнања и занимљивости крећемо пут школе и нашег села Стојника!  </a:t>
            </a:r>
            <a:endParaRPr sz="3200"/>
          </a:p>
        </p:txBody>
      </p:sp>
    </p:spTree>
  </p:cSld>
  <p:clrMapOvr>
    <a:masterClrMapping/>
  </p:clrMapOvr>
  <p:transition>
    <p:dissolv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820</TotalTime>
  <Words>333</Words>
  <Application>Microsoft PowerPoint</Application>
  <PresentationFormat>On-screen Show (4:3)</PresentationFormat>
  <Paragraphs>27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Constantia</vt:lpstr>
      <vt:lpstr>Wingdings 2</vt:lpstr>
      <vt:lpstr>Calibri</vt:lpstr>
      <vt:lpstr>Paper</vt:lpstr>
      <vt:lpstr>                                            И З Л  Е Т на Марковачко језеро  </vt:lpstr>
      <vt:lpstr>Ученици нижих разреда ОШ “Вук Караџић , Стојник</vt:lpstr>
      <vt:lpstr>                   Црквине је засеок села Марковац, у општини Младеновац у Граду Београду. Према попису из 2002. било је 214 становника (према попису из 1991. било је 221 становника). Некада је припадао Стојнику Аранђеловачком. Налази се на 60 km од Београда на путу Младеновац - Топола. У селу је црква посвећена Светом пророку Илији из 19. века. Марковац поред Црквина има још један засеок Бељевац. </vt:lpstr>
      <vt:lpstr> Споменик деспоту Стефану Лазаревићу се налази у засеоку Црквине села Марковац, код Младеновца, у порти храма св. пророка Илије, налази се  мермерни споменик са  средњовековним натписом о  смрти деспота Стефана Лазаревића. Споменик припада категорији споменика културе од изузетног значаја. Споменик је у форми стуба од углачаног белог мермера, висине 186 cm, ширине 68 cm и дебљине 26 cm. Највећи, главни натпис писан је калиграфски на западној површини, испод урезаног трокраког крста. Обележје је подигао његов пратилац Ђурађ Зубровић одмах после смрти деспота Стефана 1427. године. На споменику пише:   </vt:lpstr>
      <vt:lpstr>У црквеном дворишту смо предахнули , почастили се  и  чак добили и поклоне. Уживали смо слушајући свештеникову причу о историјском значају саме цркве , места где се она налази и деспоту Стефану Лазаревић.</vt:lpstr>
      <vt:lpstr>Наставили смо ка језеру...</vt:lpstr>
      <vt:lpstr>Slide 7</vt:lpstr>
      <vt:lpstr>Slide 8</vt:lpstr>
      <vt:lpstr>Мало смо истраживали ...</vt:lpstr>
      <vt:lpstr>Скупили смо снагу и пуни лепих утисака са излета , нових сазнања и занимљивости крећемо пут школе и нашег села Стојника!  </vt:lpstr>
    </vt:vector>
  </TitlesOfParts>
  <Company>CET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Milijana</dc:creator>
  <cp:lastModifiedBy>Wn7</cp:lastModifiedBy>
  <cp:revision>110</cp:revision>
  <cp:lastPrinted>1601-01-01T00:00:00Z</cp:lastPrinted>
  <dcterms:created xsi:type="dcterms:W3CDTF">2005-03-02T08:24:37Z</dcterms:created>
  <dcterms:modified xsi:type="dcterms:W3CDTF">2015-08-14T13:05:08Z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TC010731071033</vt:lpwstr>
  </property>
</Properties>
</file>